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4" r:id="rId2"/>
  </p:sldMasterIdLst>
  <p:notesMasterIdLst>
    <p:notesMasterId r:id="rId73"/>
  </p:notesMasterIdLst>
  <p:sldIdLst>
    <p:sldId id="926" r:id="rId3"/>
    <p:sldId id="1009" r:id="rId4"/>
    <p:sldId id="258" r:id="rId5"/>
    <p:sldId id="1325" r:id="rId6"/>
    <p:sldId id="1054" r:id="rId7"/>
    <p:sldId id="1341" r:id="rId8"/>
    <p:sldId id="1299" r:id="rId9"/>
    <p:sldId id="1301" r:id="rId10"/>
    <p:sldId id="1347" r:id="rId11"/>
    <p:sldId id="1303" r:id="rId12"/>
    <p:sldId id="1066" r:id="rId13"/>
    <p:sldId id="1285" r:id="rId14"/>
    <p:sldId id="1309" r:id="rId15"/>
    <p:sldId id="1342" r:id="rId16"/>
    <p:sldId id="1310" r:id="rId17"/>
    <p:sldId id="1343" r:id="rId18"/>
    <p:sldId id="1308" r:id="rId19"/>
    <p:sldId id="1344" r:id="rId20"/>
    <p:sldId id="1313" r:id="rId21"/>
    <p:sldId id="1345" r:id="rId22"/>
    <p:sldId id="1346" r:id="rId23"/>
    <p:sldId id="1351" r:id="rId24"/>
    <p:sldId id="1348" r:id="rId25"/>
    <p:sldId id="1286" r:id="rId26"/>
    <p:sldId id="1312" r:id="rId27"/>
    <p:sldId id="1350" r:id="rId28"/>
    <p:sldId id="1352" r:id="rId29"/>
    <p:sldId id="1317" r:id="rId30"/>
    <p:sldId id="1319" r:id="rId31"/>
    <p:sldId id="1315" r:id="rId32"/>
    <p:sldId id="1354" r:id="rId33"/>
    <p:sldId id="1320" r:id="rId34"/>
    <p:sldId id="1355" r:id="rId35"/>
    <p:sldId id="1316" r:id="rId36"/>
    <p:sldId id="1356" r:id="rId37"/>
    <p:sldId id="1321" r:id="rId38"/>
    <p:sldId id="1357" r:id="rId39"/>
    <p:sldId id="1353" r:id="rId40"/>
    <p:sldId id="1323" r:id="rId41"/>
    <p:sldId id="1369" r:id="rId42"/>
    <p:sldId id="1349" r:id="rId43"/>
    <p:sldId id="1326" r:id="rId44"/>
    <p:sldId id="1358" r:id="rId45"/>
    <p:sldId id="1370" r:id="rId46"/>
    <p:sldId id="1327" r:id="rId47"/>
    <p:sldId id="1359" r:id="rId48"/>
    <p:sldId id="1328" r:id="rId49"/>
    <p:sldId id="1360" r:id="rId50"/>
    <p:sldId id="1329" r:id="rId51"/>
    <p:sldId id="1330" r:id="rId52"/>
    <p:sldId id="1331" r:id="rId53"/>
    <p:sldId id="1365" r:id="rId54"/>
    <p:sldId id="1332" r:id="rId55"/>
    <p:sldId id="1361" r:id="rId56"/>
    <p:sldId id="1333" r:id="rId57"/>
    <p:sldId id="1376" r:id="rId58"/>
    <p:sldId id="1362" r:id="rId59"/>
    <p:sldId id="1334" r:id="rId60"/>
    <p:sldId id="1363" r:id="rId61"/>
    <p:sldId id="1335" r:id="rId62"/>
    <p:sldId id="1364" r:id="rId63"/>
    <p:sldId id="1373" r:id="rId64"/>
    <p:sldId id="1374" r:id="rId65"/>
    <p:sldId id="1336" r:id="rId66"/>
    <p:sldId id="1375" r:id="rId67"/>
    <p:sldId id="1368" r:id="rId68"/>
    <p:sldId id="1063" r:id="rId69"/>
    <p:sldId id="1371" r:id="rId70"/>
    <p:sldId id="1076" r:id="rId71"/>
    <p:sldId id="1339" r:id="rId7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99D"/>
    <a:srgbClr val="6EA99D"/>
    <a:srgbClr val="00FFF1"/>
    <a:srgbClr val="00B0F0"/>
    <a:srgbClr val="00F4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68"/>
    <p:restoredTop sz="87500"/>
  </p:normalViewPr>
  <p:slideViewPr>
    <p:cSldViewPr snapToGrid="0" snapToObjects="1">
      <p:cViewPr varScale="1">
        <p:scale>
          <a:sx n="61" d="100"/>
          <a:sy n="61" d="100"/>
        </p:scale>
        <p:origin x="248" y="952"/>
      </p:cViewPr>
      <p:guideLst/>
    </p:cSldViewPr>
  </p:slideViewPr>
  <p:outlineViewPr>
    <p:cViewPr>
      <p:scale>
        <a:sx n="33" d="100"/>
        <a:sy n="33" d="100"/>
      </p:scale>
      <p:origin x="0" y="-635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73" d="100"/>
          <a:sy n="73" d="100"/>
        </p:scale>
        <p:origin x="3560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3346A57-61B7-455C-8DC7-6CDBED9997AC}" type="doc">
      <dgm:prSet loTypeId="urn:microsoft.com/office/officeart/2016/7/layout/VerticalDownArrow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7DAFBCF-9C5B-46AF-8377-82937E71BFAF}">
      <dgm:prSet custT="1"/>
      <dgm:spPr>
        <a:solidFill>
          <a:schemeClr val="tx1">
            <a:lumMod val="65000"/>
            <a:lumOff val="35000"/>
          </a:schemeClr>
        </a:solidFill>
        <a:ln>
          <a:solidFill>
            <a:schemeClr val="tx1">
              <a:lumMod val="65000"/>
              <a:lumOff val="35000"/>
            </a:schemeClr>
          </a:solidFill>
        </a:ln>
      </dgm:spPr>
      <dgm:t>
        <a:bodyPr/>
        <a:lstStyle/>
        <a:p>
          <a:r>
            <a:rPr lang="en-US" sz="1600" b="0" i="0" dirty="0">
              <a:latin typeface="Gotham Book" pitchFamily="2" charset="0"/>
            </a:rPr>
            <a:t>North Star</a:t>
          </a:r>
        </a:p>
      </dgm:t>
    </dgm:pt>
    <dgm:pt modelId="{9C9E8ADE-54A1-4AC4-B1AB-1B94B3436F66}" type="parTrans" cxnId="{B233840E-9E03-486A-A55C-4ACFAE717BB7}">
      <dgm:prSet/>
      <dgm:spPr/>
      <dgm:t>
        <a:bodyPr/>
        <a:lstStyle/>
        <a:p>
          <a:endParaRPr lang="en-US"/>
        </a:p>
      </dgm:t>
    </dgm:pt>
    <dgm:pt modelId="{262B28AF-09D9-4DAF-8929-91698DF63782}" type="sibTrans" cxnId="{B233840E-9E03-486A-A55C-4ACFAE717BB7}">
      <dgm:prSet/>
      <dgm:spPr/>
      <dgm:t>
        <a:bodyPr/>
        <a:lstStyle/>
        <a:p>
          <a:endParaRPr lang="en-US"/>
        </a:p>
      </dgm:t>
    </dgm:pt>
    <dgm:pt modelId="{23AD28BA-2B9E-4B54-9780-F787391A067D}">
      <dgm:prSet custT="1"/>
      <dgm:spPr>
        <a:solidFill>
          <a:schemeClr val="bg2">
            <a:lumMod val="90000"/>
            <a:alpha val="90000"/>
          </a:schemeClr>
        </a:solidFill>
      </dgm:spPr>
      <dgm:t>
        <a:bodyPr/>
        <a:lstStyle/>
        <a:p>
          <a:r>
            <a:rPr lang="en-US" sz="1600" b="0" i="0" dirty="0">
              <a:latin typeface="Gotham Book" pitchFamily="2" charset="0"/>
            </a:rPr>
            <a:t>Determine mission and purpose.</a:t>
          </a:r>
        </a:p>
      </dgm:t>
    </dgm:pt>
    <dgm:pt modelId="{37141283-1BF6-42BA-A922-045355B971D6}" type="parTrans" cxnId="{6AC37B8E-6570-496B-B0FC-63DF448254DD}">
      <dgm:prSet/>
      <dgm:spPr/>
      <dgm:t>
        <a:bodyPr/>
        <a:lstStyle/>
        <a:p>
          <a:endParaRPr lang="en-US"/>
        </a:p>
      </dgm:t>
    </dgm:pt>
    <dgm:pt modelId="{51B7E712-9CCF-4ECE-8E94-75D4A9AE0479}" type="sibTrans" cxnId="{6AC37B8E-6570-496B-B0FC-63DF448254DD}">
      <dgm:prSet/>
      <dgm:spPr/>
      <dgm:t>
        <a:bodyPr/>
        <a:lstStyle/>
        <a:p>
          <a:endParaRPr lang="en-US"/>
        </a:p>
      </dgm:t>
    </dgm:pt>
    <dgm:pt modelId="{7EEF500B-49DF-4229-A07B-A9C3A8904B80}">
      <dgm:prSet custT="1"/>
      <dgm:spPr>
        <a:solidFill>
          <a:schemeClr val="tx1">
            <a:lumMod val="65000"/>
            <a:lumOff val="35000"/>
          </a:schemeClr>
        </a:solidFill>
        <a:ln>
          <a:solidFill>
            <a:schemeClr val="tx1">
              <a:lumMod val="65000"/>
              <a:lumOff val="35000"/>
            </a:schemeClr>
          </a:solidFill>
        </a:ln>
      </dgm:spPr>
      <dgm:t>
        <a:bodyPr/>
        <a:lstStyle/>
        <a:p>
          <a:r>
            <a:rPr lang="en-US" sz="1600" b="0" i="0" dirty="0">
              <a:latin typeface="Gotham Book" pitchFamily="2" charset="0"/>
            </a:rPr>
            <a:t>Hire Top Leader</a:t>
          </a:r>
        </a:p>
      </dgm:t>
    </dgm:pt>
    <dgm:pt modelId="{A7C7A60B-7198-4918-AE00-263BFE842CC8}" type="parTrans" cxnId="{F0471191-9735-49C0-B952-440195B6C3E4}">
      <dgm:prSet/>
      <dgm:spPr/>
      <dgm:t>
        <a:bodyPr/>
        <a:lstStyle/>
        <a:p>
          <a:endParaRPr lang="en-US"/>
        </a:p>
      </dgm:t>
    </dgm:pt>
    <dgm:pt modelId="{2388ECB9-5EFC-4479-B52D-DA035221EB1E}" type="sibTrans" cxnId="{F0471191-9735-49C0-B952-440195B6C3E4}">
      <dgm:prSet/>
      <dgm:spPr/>
      <dgm:t>
        <a:bodyPr/>
        <a:lstStyle/>
        <a:p>
          <a:endParaRPr lang="en-US"/>
        </a:p>
      </dgm:t>
    </dgm:pt>
    <dgm:pt modelId="{93A1254C-1864-484A-B43F-7F0BBD8BB6E0}">
      <dgm:prSet custT="1"/>
      <dgm:spPr>
        <a:solidFill>
          <a:schemeClr val="bg2">
            <a:lumMod val="90000"/>
            <a:alpha val="90000"/>
          </a:schemeClr>
        </a:solidFill>
      </dgm:spPr>
      <dgm:t>
        <a:bodyPr/>
        <a:lstStyle/>
        <a:p>
          <a:r>
            <a:rPr lang="en-US" sz="1600" b="0" i="0" dirty="0">
              <a:latin typeface="Gotham Book" pitchFamily="2" charset="0"/>
            </a:rPr>
            <a:t>Select the chief executive. </a:t>
          </a:r>
        </a:p>
      </dgm:t>
    </dgm:pt>
    <dgm:pt modelId="{D79249A5-9BBC-4B10-9F62-7913A8FD4AE3}" type="parTrans" cxnId="{2CD14B0B-B7F5-4618-9AB7-C62FBF62F4E8}">
      <dgm:prSet/>
      <dgm:spPr/>
      <dgm:t>
        <a:bodyPr/>
        <a:lstStyle/>
        <a:p>
          <a:endParaRPr lang="en-US"/>
        </a:p>
      </dgm:t>
    </dgm:pt>
    <dgm:pt modelId="{85A12D70-3206-4BCF-8017-F3FFA0698782}" type="sibTrans" cxnId="{2CD14B0B-B7F5-4618-9AB7-C62FBF62F4E8}">
      <dgm:prSet/>
      <dgm:spPr/>
      <dgm:t>
        <a:bodyPr/>
        <a:lstStyle/>
        <a:p>
          <a:endParaRPr lang="en-US"/>
        </a:p>
      </dgm:t>
    </dgm:pt>
    <dgm:pt modelId="{12636446-92C1-47E9-9FBD-07DBF7E2D674}">
      <dgm:prSet custT="1"/>
      <dgm:spPr>
        <a:solidFill>
          <a:schemeClr val="tx1">
            <a:lumMod val="65000"/>
            <a:lumOff val="35000"/>
          </a:schemeClr>
        </a:solidFill>
        <a:ln>
          <a:solidFill>
            <a:schemeClr val="tx1">
              <a:lumMod val="65000"/>
              <a:lumOff val="35000"/>
            </a:schemeClr>
          </a:solidFill>
        </a:ln>
      </dgm:spPr>
      <dgm:t>
        <a:bodyPr/>
        <a:lstStyle/>
        <a:p>
          <a:r>
            <a:rPr lang="en-US" sz="1600" b="0" i="0" dirty="0">
              <a:latin typeface="Gotham Book" pitchFamily="2" charset="0"/>
            </a:rPr>
            <a:t>Support Leader</a:t>
          </a:r>
        </a:p>
      </dgm:t>
    </dgm:pt>
    <dgm:pt modelId="{C7C08F92-2B56-4BEA-B350-52184E9D9B05}" type="parTrans" cxnId="{A2F5B978-A7BD-4B01-8D71-2D35498F9F1F}">
      <dgm:prSet/>
      <dgm:spPr/>
      <dgm:t>
        <a:bodyPr/>
        <a:lstStyle/>
        <a:p>
          <a:endParaRPr lang="en-US"/>
        </a:p>
      </dgm:t>
    </dgm:pt>
    <dgm:pt modelId="{6C3CCA0F-865D-4AA7-BA4E-68165BB019C3}" type="sibTrans" cxnId="{A2F5B978-A7BD-4B01-8D71-2D35498F9F1F}">
      <dgm:prSet/>
      <dgm:spPr/>
      <dgm:t>
        <a:bodyPr/>
        <a:lstStyle/>
        <a:p>
          <a:endParaRPr lang="en-US"/>
        </a:p>
      </dgm:t>
    </dgm:pt>
    <dgm:pt modelId="{B86F6C46-92F7-45AF-89CA-BD79F769990E}">
      <dgm:prSet custT="1"/>
      <dgm:spPr>
        <a:solidFill>
          <a:schemeClr val="bg2">
            <a:lumMod val="90000"/>
            <a:alpha val="90000"/>
          </a:schemeClr>
        </a:solidFill>
      </dgm:spPr>
      <dgm:t>
        <a:bodyPr/>
        <a:lstStyle/>
        <a:p>
          <a:r>
            <a:rPr lang="en-US" sz="1600" b="0" i="0" dirty="0">
              <a:latin typeface="Gotham Book" pitchFamily="2" charset="0"/>
            </a:rPr>
            <a:t>Support and evaluate the chief executive.</a:t>
          </a:r>
        </a:p>
      </dgm:t>
    </dgm:pt>
    <dgm:pt modelId="{3141CB78-A76F-4F75-8FF3-7B3E209C775A}" type="parTrans" cxnId="{3E3C9ED3-4EA0-4ACF-8AE8-AA99DD0FE05A}">
      <dgm:prSet/>
      <dgm:spPr/>
      <dgm:t>
        <a:bodyPr/>
        <a:lstStyle/>
        <a:p>
          <a:endParaRPr lang="en-US"/>
        </a:p>
      </dgm:t>
    </dgm:pt>
    <dgm:pt modelId="{E9437032-921E-419D-BDCB-62BA66C44747}" type="sibTrans" cxnId="{3E3C9ED3-4EA0-4ACF-8AE8-AA99DD0FE05A}">
      <dgm:prSet/>
      <dgm:spPr/>
      <dgm:t>
        <a:bodyPr/>
        <a:lstStyle/>
        <a:p>
          <a:endParaRPr lang="en-US"/>
        </a:p>
      </dgm:t>
    </dgm:pt>
    <dgm:pt modelId="{692B435C-FBA1-472E-AFE7-0C4B6F57F10A}">
      <dgm:prSet custT="1"/>
      <dgm:spPr>
        <a:solidFill>
          <a:schemeClr val="tx1">
            <a:lumMod val="65000"/>
            <a:lumOff val="35000"/>
          </a:schemeClr>
        </a:solidFill>
        <a:ln>
          <a:solidFill>
            <a:schemeClr val="tx1">
              <a:lumMod val="65000"/>
              <a:lumOff val="35000"/>
            </a:schemeClr>
          </a:solidFill>
        </a:ln>
      </dgm:spPr>
      <dgm:t>
        <a:bodyPr/>
        <a:lstStyle/>
        <a:p>
          <a:r>
            <a:rPr lang="en-US" sz="1600" b="0" i="0" dirty="0">
              <a:latin typeface="Gotham Book" pitchFamily="2" charset="0"/>
            </a:rPr>
            <a:t>Planning</a:t>
          </a:r>
        </a:p>
      </dgm:t>
    </dgm:pt>
    <dgm:pt modelId="{DE827B57-39D3-453E-B138-E6CCC37A6BB9}" type="parTrans" cxnId="{94BD6A00-1A9D-4486-8764-B68E7D8F5A14}">
      <dgm:prSet/>
      <dgm:spPr/>
      <dgm:t>
        <a:bodyPr/>
        <a:lstStyle/>
        <a:p>
          <a:endParaRPr lang="en-US"/>
        </a:p>
      </dgm:t>
    </dgm:pt>
    <dgm:pt modelId="{DA004A83-9155-4883-911D-78DC7554F571}" type="sibTrans" cxnId="{94BD6A00-1A9D-4486-8764-B68E7D8F5A14}">
      <dgm:prSet/>
      <dgm:spPr/>
      <dgm:t>
        <a:bodyPr/>
        <a:lstStyle/>
        <a:p>
          <a:endParaRPr lang="en-US"/>
        </a:p>
      </dgm:t>
    </dgm:pt>
    <dgm:pt modelId="{2846B75B-549D-4A07-B09E-F4A947B3BB3C}">
      <dgm:prSet custT="1"/>
      <dgm:spPr>
        <a:solidFill>
          <a:schemeClr val="bg2">
            <a:lumMod val="90000"/>
            <a:alpha val="90000"/>
          </a:schemeClr>
        </a:solidFill>
      </dgm:spPr>
      <dgm:t>
        <a:bodyPr/>
        <a:lstStyle/>
        <a:p>
          <a:r>
            <a:rPr lang="en-US" sz="1600" b="0" i="0" dirty="0">
              <a:latin typeface="Gotham Book" pitchFamily="2" charset="0"/>
            </a:rPr>
            <a:t>Ensure effective planning. </a:t>
          </a:r>
        </a:p>
      </dgm:t>
    </dgm:pt>
    <dgm:pt modelId="{3F23DE14-CF28-40C2-A453-50B5052FBAEF}" type="parTrans" cxnId="{5FDFA38B-1628-40C6-AEAA-52ACE137F0C5}">
      <dgm:prSet/>
      <dgm:spPr/>
      <dgm:t>
        <a:bodyPr/>
        <a:lstStyle/>
        <a:p>
          <a:endParaRPr lang="en-US"/>
        </a:p>
      </dgm:t>
    </dgm:pt>
    <dgm:pt modelId="{979CBEA5-E8BE-4E97-99D8-8F7022D75A56}" type="sibTrans" cxnId="{5FDFA38B-1628-40C6-AEAA-52ACE137F0C5}">
      <dgm:prSet/>
      <dgm:spPr/>
      <dgm:t>
        <a:bodyPr/>
        <a:lstStyle/>
        <a:p>
          <a:endParaRPr lang="en-US"/>
        </a:p>
      </dgm:t>
    </dgm:pt>
    <dgm:pt modelId="{F1D326BD-B7CF-4A81-B6E2-897848AF3C72}">
      <dgm:prSet custT="1"/>
      <dgm:spPr>
        <a:solidFill>
          <a:schemeClr val="tx1">
            <a:lumMod val="65000"/>
            <a:lumOff val="35000"/>
          </a:schemeClr>
        </a:solidFill>
        <a:ln>
          <a:solidFill>
            <a:schemeClr val="tx1">
              <a:lumMod val="65000"/>
              <a:lumOff val="35000"/>
            </a:schemeClr>
          </a:solidFill>
        </a:ln>
      </dgm:spPr>
      <dgm:t>
        <a:bodyPr/>
        <a:lstStyle/>
        <a:p>
          <a:r>
            <a:rPr lang="en-US" sz="1600" b="0" i="0" dirty="0">
              <a:latin typeface="Gotham Book" pitchFamily="2" charset="0"/>
            </a:rPr>
            <a:t>Monitoring</a:t>
          </a:r>
        </a:p>
      </dgm:t>
    </dgm:pt>
    <dgm:pt modelId="{4B85B862-9560-4E31-96EC-4BE0375247D3}" type="parTrans" cxnId="{74AB81DD-A8F1-494D-B5EF-2898E76C478E}">
      <dgm:prSet/>
      <dgm:spPr/>
      <dgm:t>
        <a:bodyPr/>
        <a:lstStyle/>
        <a:p>
          <a:endParaRPr lang="en-US"/>
        </a:p>
      </dgm:t>
    </dgm:pt>
    <dgm:pt modelId="{2B9F8E34-8590-45C5-847B-5B51666AF89B}" type="sibTrans" cxnId="{74AB81DD-A8F1-494D-B5EF-2898E76C478E}">
      <dgm:prSet/>
      <dgm:spPr/>
      <dgm:t>
        <a:bodyPr/>
        <a:lstStyle/>
        <a:p>
          <a:endParaRPr lang="en-US"/>
        </a:p>
      </dgm:t>
    </dgm:pt>
    <dgm:pt modelId="{36B103C2-5D01-4640-ACB0-190DAE71E219}">
      <dgm:prSet custT="1"/>
      <dgm:spPr>
        <a:solidFill>
          <a:schemeClr val="bg2">
            <a:lumMod val="90000"/>
            <a:alpha val="90000"/>
          </a:schemeClr>
        </a:solidFill>
      </dgm:spPr>
      <dgm:t>
        <a:bodyPr/>
        <a:lstStyle/>
        <a:p>
          <a:r>
            <a:rPr lang="en-US" sz="1600" b="0" i="0" dirty="0">
              <a:latin typeface="Gotham Book" pitchFamily="2" charset="0"/>
            </a:rPr>
            <a:t>Monitor and strengthen programs and services. </a:t>
          </a:r>
        </a:p>
      </dgm:t>
    </dgm:pt>
    <dgm:pt modelId="{E6FD63BF-FAB3-490A-A58B-9E43CEFB5CEC}" type="parTrans" cxnId="{6608A2C4-9216-4157-B125-AE66ECD761AF}">
      <dgm:prSet/>
      <dgm:spPr/>
      <dgm:t>
        <a:bodyPr/>
        <a:lstStyle/>
        <a:p>
          <a:endParaRPr lang="en-US"/>
        </a:p>
      </dgm:t>
    </dgm:pt>
    <dgm:pt modelId="{B1641778-D0DD-4487-AF72-48BBD96C2E27}" type="sibTrans" cxnId="{6608A2C4-9216-4157-B125-AE66ECD761AF}">
      <dgm:prSet/>
      <dgm:spPr/>
      <dgm:t>
        <a:bodyPr/>
        <a:lstStyle/>
        <a:p>
          <a:endParaRPr lang="en-US"/>
        </a:p>
      </dgm:t>
    </dgm:pt>
    <dgm:pt modelId="{F0439F42-0BBA-4365-9F25-58CA731C3E91}">
      <dgm:prSet custT="1"/>
      <dgm:spPr>
        <a:solidFill>
          <a:schemeClr val="tx1">
            <a:lumMod val="65000"/>
            <a:lumOff val="35000"/>
          </a:schemeClr>
        </a:solidFill>
        <a:ln>
          <a:solidFill>
            <a:schemeClr val="tx1">
              <a:lumMod val="65000"/>
              <a:lumOff val="35000"/>
            </a:schemeClr>
          </a:solidFill>
        </a:ln>
      </dgm:spPr>
      <dgm:t>
        <a:bodyPr/>
        <a:lstStyle/>
        <a:p>
          <a:r>
            <a:rPr lang="en-US" sz="1600" b="0" i="0" dirty="0">
              <a:latin typeface="Gotham Book" pitchFamily="2" charset="0"/>
            </a:rPr>
            <a:t>Financial Resources</a:t>
          </a:r>
        </a:p>
      </dgm:t>
    </dgm:pt>
    <dgm:pt modelId="{1ADC16E1-4068-4BFE-819F-6A8C864BDDCF}" type="parTrans" cxnId="{E6A6DC2C-789B-43B8-8455-E2F90B0EA1EC}">
      <dgm:prSet/>
      <dgm:spPr/>
      <dgm:t>
        <a:bodyPr/>
        <a:lstStyle/>
        <a:p>
          <a:endParaRPr lang="en-US"/>
        </a:p>
      </dgm:t>
    </dgm:pt>
    <dgm:pt modelId="{6F5C9DEF-E238-417D-AEDA-6C78F7489BFA}" type="sibTrans" cxnId="{E6A6DC2C-789B-43B8-8455-E2F90B0EA1EC}">
      <dgm:prSet/>
      <dgm:spPr/>
      <dgm:t>
        <a:bodyPr/>
        <a:lstStyle/>
        <a:p>
          <a:endParaRPr lang="en-US"/>
        </a:p>
      </dgm:t>
    </dgm:pt>
    <dgm:pt modelId="{E5E82E6D-B51F-441D-A233-49F3A652591D}">
      <dgm:prSet custT="1"/>
      <dgm:spPr>
        <a:solidFill>
          <a:schemeClr val="bg2">
            <a:lumMod val="90000"/>
            <a:alpha val="90000"/>
          </a:schemeClr>
        </a:solidFill>
      </dgm:spPr>
      <dgm:t>
        <a:bodyPr/>
        <a:lstStyle/>
        <a:p>
          <a:r>
            <a:rPr lang="en-US" sz="1600" b="0" i="0" dirty="0">
              <a:latin typeface="Gotham Book" pitchFamily="2" charset="0"/>
            </a:rPr>
            <a:t>Ensure adequate financial resources. </a:t>
          </a:r>
        </a:p>
      </dgm:t>
    </dgm:pt>
    <dgm:pt modelId="{CD2C17B9-47B7-44C5-963D-BBB19047F0A4}" type="parTrans" cxnId="{A3909E3C-8E9A-4EDE-8D77-7AD98343827B}">
      <dgm:prSet/>
      <dgm:spPr/>
      <dgm:t>
        <a:bodyPr/>
        <a:lstStyle/>
        <a:p>
          <a:endParaRPr lang="en-US"/>
        </a:p>
      </dgm:t>
    </dgm:pt>
    <dgm:pt modelId="{5596743B-8B45-4BE1-B28D-5988C019C530}" type="sibTrans" cxnId="{A3909E3C-8E9A-4EDE-8D77-7AD98343827B}">
      <dgm:prSet/>
      <dgm:spPr/>
      <dgm:t>
        <a:bodyPr/>
        <a:lstStyle/>
        <a:p>
          <a:endParaRPr lang="en-US"/>
        </a:p>
      </dgm:t>
    </dgm:pt>
    <dgm:pt modelId="{419FE8DC-7B8A-4AA2-8425-A06526BE67FB}">
      <dgm:prSet custT="1"/>
      <dgm:spPr>
        <a:solidFill>
          <a:schemeClr val="tx1">
            <a:lumMod val="65000"/>
            <a:lumOff val="35000"/>
          </a:schemeClr>
        </a:solidFill>
        <a:ln>
          <a:solidFill>
            <a:schemeClr val="tx1">
              <a:lumMod val="65000"/>
              <a:lumOff val="35000"/>
            </a:schemeClr>
          </a:solidFill>
        </a:ln>
      </dgm:spPr>
      <dgm:t>
        <a:bodyPr/>
        <a:lstStyle/>
        <a:p>
          <a:r>
            <a:rPr lang="en-US" sz="1600" b="0" i="0" dirty="0">
              <a:latin typeface="Gotham Book" pitchFamily="2" charset="0"/>
            </a:rPr>
            <a:t>Financial Oversight</a:t>
          </a:r>
        </a:p>
      </dgm:t>
    </dgm:pt>
    <dgm:pt modelId="{96F9A259-BA8D-4661-8C73-BC4280E5E770}" type="parTrans" cxnId="{3C64DDE0-6ECB-444C-B71D-50575949004F}">
      <dgm:prSet/>
      <dgm:spPr/>
      <dgm:t>
        <a:bodyPr/>
        <a:lstStyle/>
        <a:p>
          <a:endParaRPr lang="en-US"/>
        </a:p>
      </dgm:t>
    </dgm:pt>
    <dgm:pt modelId="{C52DD9F7-0294-43C8-AC92-C65EC81E88C3}" type="sibTrans" cxnId="{3C64DDE0-6ECB-444C-B71D-50575949004F}">
      <dgm:prSet/>
      <dgm:spPr/>
      <dgm:t>
        <a:bodyPr/>
        <a:lstStyle/>
        <a:p>
          <a:endParaRPr lang="en-US"/>
        </a:p>
      </dgm:t>
    </dgm:pt>
    <dgm:pt modelId="{EBFD9693-9AF0-48CC-87DA-3F15EFA304AB}">
      <dgm:prSet custT="1"/>
      <dgm:spPr>
        <a:solidFill>
          <a:schemeClr val="bg2">
            <a:lumMod val="90000"/>
            <a:alpha val="90000"/>
          </a:schemeClr>
        </a:solidFill>
      </dgm:spPr>
      <dgm:t>
        <a:bodyPr/>
        <a:lstStyle/>
        <a:p>
          <a:r>
            <a:rPr lang="en-US" sz="1600" b="0" i="0" dirty="0">
              <a:latin typeface="Gotham Book" pitchFamily="2" charset="0"/>
            </a:rPr>
            <a:t>Protect assets and provide proper financial oversight. </a:t>
          </a:r>
        </a:p>
      </dgm:t>
    </dgm:pt>
    <dgm:pt modelId="{E4EE8B26-E83B-4E68-9575-A3C1E35AF4E8}" type="parTrans" cxnId="{EFBA7CD9-82EB-4CB6-B7EC-5714D15C05B4}">
      <dgm:prSet/>
      <dgm:spPr/>
      <dgm:t>
        <a:bodyPr/>
        <a:lstStyle/>
        <a:p>
          <a:endParaRPr lang="en-US"/>
        </a:p>
      </dgm:t>
    </dgm:pt>
    <dgm:pt modelId="{F9303F80-2578-4A73-BDDD-FDA969C5C802}" type="sibTrans" cxnId="{EFBA7CD9-82EB-4CB6-B7EC-5714D15C05B4}">
      <dgm:prSet/>
      <dgm:spPr/>
      <dgm:t>
        <a:bodyPr/>
        <a:lstStyle/>
        <a:p>
          <a:endParaRPr lang="en-US"/>
        </a:p>
      </dgm:t>
    </dgm:pt>
    <dgm:pt modelId="{204F1106-9469-4581-850B-779FC02708C7}">
      <dgm:prSet custT="1"/>
      <dgm:spPr>
        <a:solidFill>
          <a:schemeClr val="tx1">
            <a:lumMod val="65000"/>
            <a:lumOff val="35000"/>
          </a:schemeClr>
        </a:solidFill>
        <a:ln>
          <a:solidFill>
            <a:schemeClr val="tx1">
              <a:lumMod val="65000"/>
              <a:lumOff val="35000"/>
            </a:schemeClr>
          </a:solidFill>
        </a:ln>
      </dgm:spPr>
      <dgm:t>
        <a:bodyPr/>
        <a:lstStyle/>
        <a:p>
          <a:r>
            <a:rPr lang="en-US" sz="1600" b="0" i="0" dirty="0">
              <a:latin typeface="Gotham Book" pitchFamily="2" charset="0"/>
            </a:rPr>
            <a:t>Board Governance</a:t>
          </a:r>
        </a:p>
      </dgm:t>
    </dgm:pt>
    <dgm:pt modelId="{202829B0-D2A7-45EC-AF86-0A59FBA49AE2}" type="parTrans" cxnId="{15231543-458E-4863-B641-986D032F402D}">
      <dgm:prSet/>
      <dgm:spPr/>
      <dgm:t>
        <a:bodyPr/>
        <a:lstStyle/>
        <a:p>
          <a:endParaRPr lang="en-US"/>
        </a:p>
      </dgm:t>
    </dgm:pt>
    <dgm:pt modelId="{CD9A2386-1FC2-44CB-B369-C998B1AA3198}" type="sibTrans" cxnId="{15231543-458E-4863-B641-986D032F402D}">
      <dgm:prSet/>
      <dgm:spPr/>
      <dgm:t>
        <a:bodyPr/>
        <a:lstStyle/>
        <a:p>
          <a:endParaRPr lang="en-US"/>
        </a:p>
      </dgm:t>
    </dgm:pt>
    <dgm:pt modelId="{9CCF68CF-E89D-4EEF-BB12-801D2CE707B7}">
      <dgm:prSet custT="1"/>
      <dgm:spPr>
        <a:solidFill>
          <a:schemeClr val="bg2">
            <a:lumMod val="90000"/>
            <a:alpha val="90000"/>
          </a:schemeClr>
        </a:solidFill>
      </dgm:spPr>
      <dgm:t>
        <a:bodyPr/>
        <a:lstStyle/>
        <a:p>
          <a:r>
            <a:rPr lang="en-US" sz="1600" b="0" i="0" dirty="0">
              <a:latin typeface="Gotham Book" pitchFamily="2" charset="0"/>
            </a:rPr>
            <a:t>Build a competent board. </a:t>
          </a:r>
        </a:p>
      </dgm:t>
    </dgm:pt>
    <dgm:pt modelId="{A3241001-CD4B-47AE-ADB2-41CD1722E4F0}" type="parTrans" cxnId="{CF05728C-A7E9-4815-82A5-D29CB5C6E2CF}">
      <dgm:prSet/>
      <dgm:spPr/>
      <dgm:t>
        <a:bodyPr/>
        <a:lstStyle/>
        <a:p>
          <a:endParaRPr lang="en-US"/>
        </a:p>
      </dgm:t>
    </dgm:pt>
    <dgm:pt modelId="{53101DAD-7FAE-416A-89FD-0B07BCD813A5}" type="sibTrans" cxnId="{CF05728C-A7E9-4815-82A5-D29CB5C6E2CF}">
      <dgm:prSet/>
      <dgm:spPr/>
      <dgm:t>
        <a:bodyPr/>
        <a:lstStyle/>
        <a:p>
          <a:endParaRPr lang="en-US"/>
        </a:p>
      </dgm:t>
    </dgm:pt>
    <dgm:pt modelId="{70DB986F-A395-4A54-8FD7-5DA68A6D2D7D}">
      <dgm:prSet custT="1"/>
      <dgm:spPr>
        <a:solidFill>
          <a:schemeClr val="tx1">
            <a:lumMod val="65000"/>
            <a:lumOff val="35000"/>
          </a:schemeClr>
        </a:solidFill>
        <a:ln>
          <a:solidFill>
            <a:schemeClr val="tx1">
              <a:lumMod val="65000"/>
              <a:lumOff val="35000"/>
            </a:schemeClr>
          </a:solidFill>
        </a:ln>
      </dgm:spPr>
      <dgm:t>
        <a:bodyPr/>
        <a:lstStyle/>
        <a:p>
          <a:r>
            <a:rPr lang="en-US" sz="1600" b="0" i="0" dirty="0">
              <a:latin typeface="Gotham Book" pitchFamily="2" charset="0"/>
            </a:rPr>
            <a:t>Integrity &amp; Ethics</a:t>
          </a:r>
        </a:p>
      </dgm:t>
    </dgm:pt>
    <dgm:pt modelId="{B34C3010-CB3F-48F8-98B4-D24405BCB36A}" type="parTrans" cxnId="{2AD61A02-6910-4BE9-8920-E32C2991A753}">
      <dgm:prSet/>
      <dgm:spPr/>
      <dgm:t>
        <a:bodyPr/>
        <a:lstStyle/>
        <a:p>
          <a:endParaRPr lang="en-US"/>
        </a:p>
      </dgm:t>
    </dgm:pt>
    <dgm:pt modelId="{DD6834D7-CE02-4CC3-A9F7-9505BE01CC77}" type="sibTrans" cxnId="{2AD61A02-6910-4BE9-8920-E32C2991A753}">
      <dgm:prSet/>
      <dgm:spPr/>
      <dgm:t>
        <a:bodyPr/>
        <a:lstStyle/>
        <a:p>
          <a:endParaRPr lang="en-US"/>
        </a:p>
      </dgm:t>
    </dgm:pt>
    <dgm:pt modelId="{D6BE4EBD-299B-40D3-AEBB-8F82C8EF1D90}">
      <dgm:prSet custT="1"/>
      <dgm:spPr>
        <a:solidFill>
          <a:schemeClr val="bg2">
            <a:lumMod val="90000"/>
            <a:alpha val="90000"/>
          </a:schemeClr>
        </a:solidFill>
      </dgm:spPr>
      <dgm:t>
        <a:bodyPr/>
        <a:lstStyle/>
        <a:p>
          <a:r>
            <a:rPr lang="en-US" sz="1600" b="0" i="0" dirty="0">
              <a:latin typeface="Gotham Book" pitchFamily="2" charset="0"/>
            </a:rPr>
            <a:t>Ensure legal and ethical integrity. </a:t>
          </a:r>
        </a:p>
      </dgm:t>
    </dgm:pt>
    <dgm:pt modelId="{B5275D44-39CC-49A3-9049-9389D3361C12}" type="parTrans" cxnId="{B92B4A42-5D7B-4CC4-BBB7-678503CF7029}">
      <dgm:prSet/>
      <dgm:spPr/>
      <dgm:t>
        <a:bodyPr/>
        <a:lstStyle/>
        <a:p>
          <a:endParaRPr lang="en-US"/>
        </a:p>
      </dgm:t>
    </dgm:pt>
    <dgm:pt modelId="{C73DB061-7208-4512-9292-982B32626D17}" type="sibTrans" cxnId="{B92B4A42-5D7B-4CC4-BBB7-678503CF7029}">
      <dgm:prSet/>
      <dgm:spPr/>
      <dgm:t>
        <a:bodyPr/>
        <a:lstStyle/>
        <a:p>
          <a:endParaRPr lang="en-US"/>
        </a:p>
      </dgm:t>
    </dgm:pt>
    <dgm:pt modelId="{6F795EEA-B16E-4FC7-8910-65492EEF95BE}">
      <dgm:prSet custT="1"/>
      <dgm:spPr>
        <a:solidFill>
          <a:schemeClr val="tx1">
            <a:lumMod val="65000"/>
            <a:lumOff val="35000"/>
          </a:schemeClr>
        </a:solidFill>
        <a:ln>
          <a:solidFill>
            <a:schemeClr val="tx1">
              <a:lumMod val="65000"/>
              <a:lumOff val="35000"/>
            </a:schemeClr>
          </a:solidFill>
        </a:ln>
      </dgm:spPr>
      <dgm:t>
        <a:bodyPr/>
        <a:lstStyle/>
        <a:p>
          <a:r>
            <a:rPr lang="en-US" sz="1600" b="0" i="0" dirty="0">
              <a:latin typeface="Gotham Book" pitchFamily="2" charset="0"/>
            </a:rPr>
            <a:t>PR</a:t>
          </a:r>
        </a:p>
      </dgm:t>
    </dgm:pt>
    <dgm:pt modelId="{8D3D2266-74B3-4202-97C1-7D92B5B0C43C}" type="parTrans" cxnId="{67814362-45D1-47C9-A641-55BFFE5EA6BE}">
      <dgm:prSet/>
      <dgm:spPr/>
      <dgm:t>
        <a:bodyPr/>
        <a:lstStyle/>
        <a:p>
          <a:endParaRPr lang="en-US"/>
        </a:p>
      </dgm:t>
    </dgm:pt>
    <dgm:pt modelId="{AE6ED6A2-07C4-4BDE-BE98-6A78582AAC63}" type="sibTrans" cxnId="{67814362-45D1-47C9-A641-55BFFE5EA6BE}">
      <dgm:prSet/>
      <dgm:spPr/>
      <dgm:t>
        <a:bodyPr/>
        <a:lstStyle/>
        <a:p>
          <a:endParaRPr lang="en-US"/>
        </a:p>
      </dgm:t>
    </dgm:pt>
    <dgm:pt modelId="{B0C442A7-4251-430F-BA2B-AAB6A7698781}">
      <dgm:prSet custT="1"/>
      <dgm:spPr>
        <a:solidFill>
          <a:schemeClr val="bg2">
            <a:lumMod val="90000"/>
            <a:alpha val="90000"/>
          </a:schemeClr>
        </a:solidFill>
      </dgm:spPr>
      <dgm:t>
        <a:bodyPr/>
        <a:lstStyle/>
        <a:p>
          <a:r>
            <a:rPr lang="en-US" sz="1600" b="0" i="0" dirty="0">
              <a:latin typeface="Gotham Book" pitchFamily="2" charset="0"/>
            </a:rPr>
            <a:t>Enhance the organization’s public standing. </a:t>
          </a:r>
        </a:p>
      </dgm:t>
    </dgm:pt>
    <dgm:pt modelId="{0A76F5C0-36C9-4B67-9588-F63E09D40DA2}" type="parTrans" cxnId="{B4D19D6A-7A3F-4085-AADB-768B7B389F89}">
      <dgm:prSet/>
      <dgm:spPr/>
      <dgm:t>
        <a:bodyPr/>
        <a:lstStyle/>
        <a:p>
          <a:endParaRPr lang="en-US"/>
        </a:p>
      </dgm:t>
    </dgm:pt>
    <dgm:pt modelId="{8A64C4B3-269A-425F-BCFC-83F1BDBCA59A}" type="sibTrans" cxnId="{B4D19D6A-7A3F-4085-AADB-768B7B389F89}">
      <dgm:prSet/>
      <dgm:spPr/>
      <dgm:t>
        <a:bodyPr/>
        <a:lstStyle/>
        <a:p>
          <a:endParaRPr lang="en-US"/>
        </a:p>
      </dgm:t>
    </dgm:pt>
    <dgm:pt modelId="{5E9A2E6B-1C87-D64A-B582-78571E3CEBEC}" type="pres">
      <dgm:prSet presAssocID="{53346A57-61B7-455C-8DC7-6CDBED9997AC}" presName="Name0" presStyleCnt="0">
        <dgm:presLayoutVars>
          <dgm:dir/>
          <dgm:animLvl val="lvl"/>
          <dgm:resizeHandles val="exact"/>
        </dgm:presLayoutVars>
      </dgm:prSet>
      <dgm:spPr/>
    </dgm:pt>
    <dgm:pt modelId="{A3BDD014-D08F-5943-A0D0-A0B48D0BA141}" type="pres">
      <dgm:prSet presAssocID="{6F795EEA-B16E-4FC7-8910-65492EEF95BE}" presName="boxAndChildren" presStyleCnt="0"/>
      <dgm:spPr/>
    </dgm:pt>
    <dgm:pt modelId="{DC3AE81B-E232-AB4B-AACE-8EA912008B18}" type="pres">
      <dgm:prSet presAssocID="{6F795EEA-B16E-4FC7-8910-65492EEF95BE}" presName="parentTextBox" presStyleLbl="alignNode1" presStyleIdx="0" presStyleCnt="10"/>
      <dgm:spPr/>
    </dgm:pt>
    <dgm:pt modelId="{5C8B6401-787B-704B-9E5F-891FC93875A0}" type="pres">
      <dgm:prSet presAssocID="{6F795EEA-B16E-4FC7-8910-65492EEF95BE}" presName="descendantBox" presStyleLbl="bgAccFollowNode1" presStyleIdx="0" presStyleCnt="10"/>
      <dgm:spPr/>
    </dgm:pt>
    <dgm:pt modelId="{96F1E499-9FF9-F84C-AB31-9375DBD5619E}" type="pres">
      <dgm:prSet presAssocID="{DD6834D7-CE02-4CC3-A9F7-9505BE01CC77}" presName="sp" presStyleCnt="0"/>
      <dgm:spPr/>
    </dgm:pt>
    <dgm:pt modelId="{0C93E58B-32E0-9D46-A565-A8C994142609}" type="pres">
      <dgm:prSet presAssocID="{70DB986F-A395-4A54-8FD7-5DA68A6D2D7D}" presName="arrowAndChildren" presStyleCnt="0"/>
      <dgm:spPr/>
    </dgm:pt>
    <dgm:pt modelId="{DDB27F6A-1A01-AE49-BBB1-A2D0C9823D38}" type="pres">
      <dgm:prSet presAssocID="{70DB986F-A395-4A54-8FD7-5DA68A6D2D7D}" presName="parentTextArrow" presStyleLbl="node1" presStyleIdx="0" presStyleCnt="0"/>
      <dgm:spPr/>
    </dgm:pt>
    <dgm:pt modelId="{B949C224-A8C1-144B-BBBA-AC413A2F6C02}" type="pres">
      <dgm:prSet presAssocID="{70DB986F-A395-4A54-8FD7-5DA68A6D2D7D}" presName="arrow" presStyleLbl="alignNode1" presStyleIdx="1" presStyleCnt="10"/>
      <dgm:spPr/>
    </dgm:pt>
    <dgm:pt modelId="{828D1381-DFF7-5E40-A89B-886178714930}" type="pres">
      <dgm:prSet presAssocID="{70DB986F-A395-4A54-8FD7-5DA68A6D2D7D}" presName="descendantArrow" presStyleLbl="bgAccFollowNode1" presStyleIdx="1" presStyleCnt="10"/>
      <dgm:spPr/>
    </dgm:pt>
    <dgm:pt modelId="{A9305387-E502-444B-A33C-7BB739E3EC11}" type="pres">
      <dgm:prSet presAssocID="{CD9A2386-1FC2-44CB-B369-C998B1AA3198}" presName="sp" presStyleCnt="0"/>
      <dgm:spPr/>
    </dgm:pt>
    <dgm:pt modelId="{16FBC4FA-FF01-C942-B833-1B54B190CBE6}" type="pres">
      <dgm:prSet presAssocID="{204F1106-9469-4581-850B-779FC02708C7}" presName="arrowAndChildren" presStyleCnt="0"/>
      <dgm:spPr/>
    </dgm:pt>
    <dgm:pt modelId="{171B7609-3254-624A-8900-73E07C29F723}" type="pres">
      <dgm:prSet presAssocID="{204F1106-9469-4581-850B-779FC02708C7}" presName="parentTextArrow" presStyleLbl="node1" presStyleIdx="0" presStyleCnt="0"/>
      <dgm:spPr/>
    </dgm:pt>
    <dgm:pt modelId="{F1F831F8-777C-7A42-B4F3-B89CFBF1B80A}" type="pres">
      <dgm:prSet presAssocID="{204F1106-9469-4581-850B-779FC02708C7}" presName="arrow" presStyleLbl="alignNode1" presStyleIdx="2" presStyleCnt="10"/>
      <dgm:spPr/>
    </dgm:pt>
    <dgm:pt modelId="{898BAFB3-F432-1642-9209-08FD574C55BA}" type="pres">
      <dgm:prSet presAssocID="{204F1106-9469-4581-850B-779FC02708C7}" presName="descendantArrow" presStyleLbl="bgAccFollowNode1" presStyleIdx="2" presStyleCnt="10"/>
      <dgm:spPr/>
    </dgm:pt>
    <dgm:pt modelId="{31D6BDB7-93F7-D248-9084-01980B9A1709}" type="pres">
      <dgm:prSet presAssocID="{C52DD9F7-0294-43C8-AC92-C65EC81E88C3}" presName="sp" presStyleCnt="0"/>
      <dgm:spPr/>
    </dgm:pt>
    <dgm:pt modelId="{900E0DCD-DED6-4245-8624-89367BD97E9E}" type="pres">
      <dgm:prSet presAssocID="{419FE8DC-7B8A-4AA2-8425-A06526BE67FB}" presName="arrowAndChildren" presStyleCnt="0"/>
      <dgm:spPr/>
    </dgm:pt>
    <dgm:pt modelId="{52E54B74-02AB-364A-9F88-072A7455291C}" type="pres">
      <dgm:prSet presAssocID="{419FE8DC-7B8A-4AA2-8425-A06526BE67FB}" presName="parentTextArrow" presStyleLbl="node1" presStyleIdx="0" presStyleCnt="0"/>
      <dgm:spPr/>
    </dgm:pt>
    <dgm:pt modelId="{DC3B0390-BD37-3E4D-A0AA-A7DB6C2D862C}" type="pres">
      <dgm:prSet presAssocID="{419FE8DC-7B8A-4AA2-8425-A06526BE67FB}" presName="arrow" presStyleLbl="alignNode1" presStyleIdx="3" presStyleCnt="10"/>
      <dgm:spPr/>
    </dgm:pt>
    <dgm:pt modelId="{15C9F301-1CF1-DE41-8FC9-D75B4AA8A0BF}" type="pres">
      <dgm:prSet presAssocID="{419FE8DC-7B8A-4AA2-8425-A06526BE67FB}" presName="descendantArrow" presStyleLbl="bgAccFollowNode1" presStyleIdx="3" presStyleCnt="10"/>
      <dgm:spPr/>
    </dgm:pt>
    <dgm:pt modelId="{23917DD0-0371-5448-BB8B-8F13CF120E60}" type="pres">
      <dgm:prSet presAssocID="{6F5C9DEF-E238-417D-AEDA-6C78F7489BFA}" presName="sp" presStyleCnt="0"/>
      <dgm:spPr/>
    </dgm:pt>
    <dgm:pt modelId="{9AEB2F89-4163-024B-B83A-4EDB4848776E}" type="pres">
      <dgm:prSet presAssocID="{F0439F42-0BBA-4365-9F25-58CA731C3E91}" presName="arrowAndChildren" presStyleCnt="0"/>
      <dgm:spPr/>
    </dgm:pt>
    <dgm:pt modelId="{80F150FC-F36D-F14D-B288-DA1B937BD8B9}" type="pres">
      <dgm:prSet presAssocID="{F0439F42-0BBA-4365-9F25-58CA731C3E91}" presName="parentTextArrow" presStyleLbl="node1" presStyleIdx="0" presStyleCnt="0"/>
      <dgm:spPr/>
    </dgm:pt>
    <dgm:pt modelId="{69E0EF99-695D-4843-979A-CF62E8E146BF}" type="pres">
      <dgm:prSet presAssocID="{F0439F42-0BBA-4365-9F25-58CA731C3E91}" presName="arrow" presStyleLbl="alignNode1" presStyleIdx="4" presStyleCnt="10"/>
      <dgm:spPr/>
    </dgm:pt>
    <dgm:pt modelId="{1E93EAC1-AF1D-5847-8E3B-92ADDE69A02B}" type="pres">
      <dgm:prSet presAssocID="{F0439F42-0BBA-4365-9F25-58CA731C3E91}" presName="descendantArrow" presStyleLbl="bgAccFollowNode1" presStyleIdx="4" presStyleCnt="10"/>
      <dgm:spPr/>
    </dgm:pt>
    <dgm:pt modelId="{09FC5A44-B0D5-6A43-8AA5-B89B95E8D5FD}" type="pres">
      <dgm:prSet presAssocID="{2B9F8E34-8590-45C5-847B-5B51666AF89B}" presName="sp" presStyleCnt="0"/>
      <dgm:spPr/>
    </dgm:pt>
    <dgm:pt modelId="{1F560EB2-6C87-0841-9A9C-E3D6D675C4A5}" type="pres">
      <dgm:prSet presAssocID="{F1D326BD-B7CF-4A81-B6E2-897848AF3C72}" presName="arrowAndChildren" presStyleCnt="0"/>
      <dgm:spPr/>
    </dgm:pt>
    <dgm:pt modelId="{34172BA5-F825-314B-A42E-FCAAB0B20EEB}" type="pres">
      <dgm:prSet presAssocID="{F1D326BD-B7CF-4A81-B6E2-897848AF3C72}" presName="parentTextArrow" presStyleLbl="node1" presStyleIdx="0" presStyleCnt="0"/>
      <dgm:spPr/>
    </dgm:pt>
    <dgm:pt modelId="{2680887D-FA3D-1147-B3D7-73391DD9AEB7}" type="pres">
      <dgm:prSet presAssocID="{F1D326BD-B7CF-4A81-B6E2-897848AF3C72}" presName="arrow" presStyleLbl="alignNode1" presStyleIdx="5" presStyleCnt="10"/>
      <dgm:spPr/>
    </dgm:pt>
    <dgm:pt modelId="{F01D599B-34C8-394E-963C-3413C0F688E4}" type="pres">
      <dgm:prSet presAssocID="{F1D326BD-B7CF-4A81-B6E2-897848AF3C72}" presName="descendantArrow" presStyleLbl="bgAccFollowNode1" presStyleIdx="5" presStyleCnt="10"/>
      <dgm:spPr/>
    </dgm:pt>
    <dgm:pt modelId="{E7522D64-2FC2-C44D-B38D-092C2D4890B9}" type="pres">
      <dgm:prSet presAssocID="{DA004A83-9155-4883-911D-78DC7554F571}" presName="sp" presStyleCnt="0"/>
      <dgm:spPr/>
    </dgm:pt>
    <dgm:pt modelId="{623A4E65-C458-9442-9443-AE470ABE9607}" type="pres">
      <dgm:prSet presAssocID="{692B435C-FBA1-472E-AFE7-0C4B6F57F10A}" presName="arrowAndChildren" presStyleCnt="0"/>
      <dgm:spPr/>
    </dgm:pt>
    <dgm:pt modelId="{01A33E15-F387-0645-B418-0CD88E53A664}" type="pres">
      <dgm:prSet presAssocID="{692B435C-FBA1-472E-AFE7-0C4B6F57F10A}" presName="parentTextArrow" presStyleLbl="node1" presStyleIdx="0" presStyleCnt="0"/>
      <dgm:spPr/>
    </dgm:pt>
    <dgm:pt modelId="{606DD5EB-15AB-3C4C-A900-68734A43A8B1}" type="pres">
      <dgm:prSet presAssocID="{692B435C-FBA1-472E-AFE7-0C4B6F57F10A}" presName="arrow" presStyleLbl="alignNode1" presStyleIdx="6" presStyleCnt="10"/>
      <dgm:spPr/>
    </dgm:pt>
    <dgm:pt modelId="{E027B5D1-CEC1-6D40-84A4-6FCB5AD96CCF}" type="pres">
      <dgm:prSet presAssocID="{692B435C-FBA1-472E-AFE7-0C4B6F57F10A}" presName="descendantArrow" presStyleLbl="bgAccFollowNode1" presStyleIdx="6" presStyleCnt="10"/>
      <dgm:spPr/>
    </dgm:pt>
    <dgm:pt modelId="{E8121D27-817F-2549-B067-67539BE001B1}" type="pres">
      <dgm:prSet presAssocID="{6C3CCA0F-865D-4AA7-BA4E-68165BB019C3}" presName="sp" presStyleCnt="0"/>
      <dgm:spPr/>
    </dgm:pt>
    <dgm:pt modelId="{1853466C-369B-AD42-A5A7-E05081BD1DFA}" type="pres">
      <dgm:prSet presAssocID="{12636446-92C1-47E9-9FBD-07DBF7E2D674}" presName="arrowAndChildren" presStyleCnt="0"/>
      <dgm:spPr/>
    </dgm:pt>
    <dgm:pt modelId="{3B6E4CD1-80AF-7146-A053-6E7132E85EF9}" type="pres">
      <dgm:prSet presAssocID="{12636446-92C1-47E9-9FBD-07DBF7E2D674}" presName="parentTextArrow" presStyleLbl="node1" presStyleIdx="0" presStyleCnt="0"/>
      <dgm:spPr/>
    </dgm:pt>
    <dgm:pt modelId="{59BE9086-8434-8C40-B54C-7E9878DBBCE7}" type="pres">
      <dgm:prSet presAssocID="{12636446-92C1-47E9-9FBD-07DBF7E2D674}" presName="arrow" presStyleLbl="alignNode1" presStyleIdx="7" presStyleCnt="10"/>
      <dgm:spPr/>
    </dgm:pt>
    <dgm:pt modelId="{85297027-FA20-374E-B02C-E56E54DE0924}" type="pres">
      <dgm:prSet presAssocID="{12636446-92C1-47E9-9FBD-07DBF7E2D674}" presName="descendantArrow" presStyleLbl="bgAccFollowNode1" presStyleIdx="7" presStyleCnt="10"/>
      <dgm:spPr/>
    </dgm:pt>
    <dgm:pt modelId="{FD6B3E81-72CD-F143-B40D-D89092F849BC}" type="pres">
      <dgm:prSet presAssocID="{2388ECB9-5EFC-4479-B52D-DA035221EB1E}" presName="sp" presStyleCnt="0"/>
      <dgm:spPr/>
    </dgm:pt>
    <dgm:pt modelId="{6BFD474C-3D23-4F42-99EF-417990767206}" type="pres">
      <dgm:prSet presAssocID="{7EEF500B-49DF-4229-A07B-A9C3A8904B80}" presName="arrowAndChildren" presStyleCnt="0"/>
      <dgm:spPr/>
    </dgm:pt>
    <dgm:pt modelId="{2F9ED2A6-D4D2-804D-9F51-417104616235}" type="pres">
      <dgm:prSet presAssocID="{7EEF500B-49DF-4229-A07B-A9C3A8904B80}" presName="parentTextArrow" presStyleLbl="node1" presStyleIdx="0" presStyleCnt="0"/>
      <dgm:spPr/>
    </dgm:pt>
    <dgm:pt modelId="{984AE1FC-C90F-9348-9B13-F3660827EE3C}" type="pres">
      <dgm:prSet presAssocID="{7EEF500B-49DF-4229-A07B-A9C3A8904B80}" presName="arrow" presStyleLbl="alignNode1" presStyleIdx="8" presStyleCnt="10"/>
      <dgm:spPr/>
    </dgm:pt>
    <dgm:pt modelId="{4616551C-EDC3-BA4D-8046-1E988246711A}" type="pres">
      <dgm:prSet presAssocID="{7EEF500B-49DF-4229-A07B-A9C3A8904B80}" presName="descendantArrow" presStyleLbl="bgAccFollowNode1" presStyleIdx="8" presStyleCnt="10"/>
      <dgm:spPr/>
    </dgm:pt>
    <dgm:pt modelId="{2B3F958C-542A-0443-9D1F-2ACE8505379E}" type="pres">
      <dgm:prSet presAssocID="{262B28AF-09D9-4DAF-8929-91698DF63782}" presName="sp" presStyleCnt="0"/>
      <dgm:spPr/>
    </dgm:pt>
    <dgm:pt modelId="{2EDBC593-F317-8E4A-8741-7ADF51FDAF60}" type="pres">
      <dgm:prSet presAssocID="{C7DAFBCF-9C5B-46AF-8377-82937E71BFAF}" presName="arrowAndChildren" presStyleCnt="0"/>
      <dgm:spPr/>
    </dgm:pt>
    <dgm:pt modelId="{F59D1367-E148-9D4A-B31F-9A1E31C17AE9}" type="pres">
      <dgm:prSet presAssocID="{C7DAFBCF-9C5B-46AF-8377-82937E71BFAF}" presName="parentTextArrow" presStyleLbl="node1" presStyleIdx="0" presStyleCnt="0"/>
      <dgm:spPr/>
    </dgm:pt>
    <dgm:pt modelId="{BACB313D-2FD7-FA4A-AE36-16217BDB21F5}" type="pres">
      <dgm:prSet presAssocID="{C7DAFBCF-9C5B-46AF-8377-82937E71BFAF}" presName="arrow" presStyleLbl="alignNode1" presStyleIdx="9" presStyleCnt="10"/>
      <dgm:spPr/>
    </dgm:pt>
    <dgm:pt modelId="{3481CA6B-A677-6F41-B111-9921421B78FD}" type="pres">
      <dgm:prSet presAssocID="{C7DAFBCF-9C5B-46AF-8377-82937E71BFAF}" presName="descendantArrow" presStyleLbl="bgAccFollowNode1" presStyleIdx="9" presStyleCnt="10"/>
      <dgm:spPr/>
    </dgm:pt>
  </dgm:ptLst>
  <dgm:cxnLst>
    <dgm:cxn modelId="{94BD6A00-1A9D-4486-8764-B68E7D8F5A14}" srcId="{53346A57-61B7-455C-8DC7-6CDBED9997AC}" destId="{692B435C-FBA1-472E-AFE7-0C4B6F57F10A}" srcOrd="3" destOrd="0" parTransId="{DE827B57-39D3-453E-B138-E6CCC37A6BB9}" sibTransId="{DA004A83-9155-4883-911D-78DC7554F571}"/>
    <dgm:cxn modelId="{16689A01-775D-444C-A2B2-0C0887EFEC78}" type="presOf" srcId="{419FE8DC-7B8A-4AA2-8425-A06526BE67FB}" destId="{52E54B74-02AB-364A-9F88-072A7455291C}" srcOrd="0" destOrd="0" presId="urn:microsoft.com/office/officeart/2016/7/layout/VerticalDownArrowProcess"/>
    <dgm:cxn modelId="{2AD61A02-6910-4BE9-8920-E32C2991A753}" srcId="{53346A57-61B7-455C-8DC7-6CDBED9997AC}" destId="{70DB986F-A395-4A54-8FD7-5DA68A6D2D7D}" srcOrd="8" destOrd="0" parTransId="{B34C3010-CB3F-48F8-98B4-D24405BCB36A}" sibTransId="{DD6834D7-CE02-4CC3-A9F7-9505BE01CC77}"/>
    <dgm:cxn modelId="{2CD14B0B-B7F5-4618-9AB7-C62FBF62F4E8}" srcId="{7EEF500B-49DF-4229-A07B-A9C3A8904B80}" destId="{93A1254C-1864-484A-B43F-7F0BBD8BB6E0}" srcOrd="0" destOrd="0" parTransId="{D79249A5-9BBC-4B10-9F62-7913A8FD4AE3}" sibTransId="{85A12D70-3206-4BCF-8017-F3FFA0698782}"/>
    <dgm:cxn modelId="{6322B90B-006D-ED4F-9E4B-90A9218D52AF}" type="presOf" srcId="{53346A57-61B7-455C-8DC7-6CDBED9997AC}" destId="{5E9A2E6B-1C87-D64A-B582-78571E3CEBEC}" srcOrd="0" destOrd="0" presId="urn:microsoft.com/office/officeart/2016/7/layout/VerticalDownArrowProcess"/>
    <dgm:cxn modelId="{B233840E-9E03-486A-A55C-4ACFAE717BB7}" srcId="{53346A57-61B7-455C-8DC7-6CDBED9997AC}" destId="{C7DAFBCF-9C5B-46AF-8377-82937E71BFAF}" srcOrd="0" destOrd="0" parTransId="{9C9E8ADE-54A1-4AC4-B1AB-1B94B3436F66}" sibTransId="{262B28AF-09D9-4DAF-8929-91698DF63782}"/>
    <dgm:cxn modelId="{87F65812-09D0-6941-B414-6CDA91DF69B2}" type="presOf" srcId="{2846B75B-549D-4A07-B09E-F4A947B3BB3C}" destId="{E027B5D1-CEC1-6D40-84A4-6FCB5AD96CCF}" srcOrd="0" destOrd="0" presId="urn:microsoft.com/office/officeart/2016/7/layout/VerticalDownArrowProcess"/>
    <dgm:cxn modelId="{FBE2321B-50AB-3A40-9D45-6EFE1E8F3EFE}" type="presOf" srcId="{F1D326BD-B7CF-4A81-B6E2-897848AF3C72}" destId="{34172BA5-F825-314B-A42E-FCAAB0B20EEB}" srcOrd="0" destOrd="0" presId="urn:microsoft.com/office/officeart/2016/7/layout/VerticalDownArrowProcess"/>
    <dgm:cxn modelId="{49AF071E-C860-1240-A060-58049CD3ACEA}" type="presOf" srcId="{204F1106-9469-4581-850B-779FC02708C7}" destId="{171B7609-3254-624A-8900-73E07C29F723}" srcOrd="0" destOrd="0" presId="urn:microsoft.com/office/officeart/2016/7/layout/VerticalDownArrowProcess"/>
    <dgm:cxn modelId="{D0CE5929-9B53-7E4F-9ADE-BA83ADBC08F9}" type="presOf" srcId="{B86F6C46-92F7-45AF-89CA-BD79F769990E}" destId="{85297027-FA20-374E-B02C-E56E54DE0924}" srcOrd="0" destOrd="0" presId="urn:microsoft.com/office/officeart/2016/7/layout/VerticalDownArrowProcess"/>
    <dgm:cxn modelId="{E6A6DC2C-789B-43B8-8455-E2F90B0EA1EC}" srcId="{53346A57-61B7-455C-8DC7-6CDBED9997AC}" destId="{F0439F42-0BBA-4365-9F25-58CA731C3E91}" srcOrd="5" destOrd="0" parTransId="{1ADC16E1-4068-4BFE-819F-6A8C864BDDCF}" sibTransId="{6F5C9DEF-E238-417D-AEDA-6C78F7489BFA}"/>
    <dgm:cxn modelId="{68105F31-EEF6-F049-A5E6-9913FB2AF78F}" type="presOf" srcId="{7EEF500B-49DF-4229-A07B-A9C3A8904B80}" destId="{984AE1FC-C90F-9348-9B13-F3660827EE3C}" srcOrd="1" destOrd="0" presId="urn:microsoft.com/office/officeart/2016/7/layout/VerticalDownArrowProcess"/>
    <dgm:cxn modelId="{3F93D836-7634-A540-A245-5CA916694B0B}" type="presOf" srcId="{E5E82E6D-B51F-441D-A233-49F3A652591D}" destId="{1E93EAC1-AF1D-5847-8E3B-92ADDE69A02B}" srcOrd="0" destOrd="0" presId="urn:microsoft.com/office/officeart/2016/7/layout/VerticalDownArrowProcess"/>
    <dgm:cxn modelId="{A3909E3C-8E9A-4EDE-8D77-7AD98343827B}" srcId="{F0439F42-0BBA-4365-9F25-58CA731C3E91}" destId="{E5E82E6D-B51F-441D-A233-49F3A652591D}" srcOrd="0" destOrd="0" parTransId="{CD2C17B9-47B7-44C5-963D-BBB19047F0A4}" sibTransId="{5596743B-8B45-4BE1-B28D-5988C019C530}"/>
    <dgm:cxn modelId="{98BDB63F-90DD-054D-A197-4AEEE5A92A7A}" type="presOf" srcId="{70DB986F-A395-4A54-8FD7-5DA68A6D2D7D}" destId="{DDB27F6A-1A01-AE49-BBB1-A2D0C9823D38}" srcOrd="0" destOrd="0" presId="urn:microsoft.com/office/officeart/2016/7/layout/VerticalDownArrowProcess"/>
    <dgm:cxn modelId="{B92B4A42-5D7B-4CC4-BBB7-678503CF7029}" srcId="{70DB986F-A395-4A54-8FD7-5DA68A6D2D7D}" destId="{D6BE4EBD-299B-40D3-AEBB-8F82C8EF1D90}" srcOrd="0" destOrd="0" parTransId="{B5275D44-39CC-49A3-9049-9389D3361C12}" sibTransId="{C73DB061-7208-4512-9292-982B32626D17}"/>
    <dgm:cxn modelId="{15231543-458E-4863-B641-986D032F402D}" srcId="{53346A57-61B7-455C-8DC7-6CDBED9997AC}" destId="{204F1106-9469-4581-850B-779FC02708C7}" srcOrd="7" destOrd="0" parTransId="{202829B0-D2A7-45EC-AF86-0A59FBA49AE2}" sibTransId="{CD9A2386-1FC2-44CB-B369-C998B1AA3198}"/>
    <dgm:cxn modelId="{421AAE43-29C1-7A47-8C8A-2FECBF264D7E}" type="presOf" srcId="{B0C442A7-4251-430F-BA2B-AAB6A7698781}" destId="{5C8B6401-787B-704B-9E5F-891FC93875A0}" srcOrd="0" destOrd="0" presId="urn:microsoft.com/office/officeart/2016/7/layout/VerticalDownArrowProcess"/>
    <dgm:cxn modelId="{5532904A-D999-E94C-948A-65090D594A93}" type="presOf" srcId="{12636446-92C1-47E9-9FBD-07DBF7E2D674}" destId="{59BE9086-8434-8C40-B54C-7E9878DBBCE7}" srcOrd="1" destOrd="0" presId="urn:microsoft.com/office/officeart/2016/7/layout/VerticalDownArrowProcess"/>
    <dgm:cxn modelId="{483CA255-F008-F34F-A30F-A02DB702D6D2}" type="presOf" srcId="{70DB986F-A395-4A54-8FD7-5DA68A6D2D7D}" destId="{B949C224-A8C1-144B-BBBA-AC413A2F6C02}" srcOrd="1" destOrd="0" presId="urn:microsoft.com/office/officeart/2016/7/layout/VerticalDownArrowProcess"/>
    <dgm:cxn modelId="{67814362-45D1-47C9-A641-55BFFE5EA6BE}" srcId="{53346A57-61B7-455C-8DC7-6CDBED9997AC}" destId="{6F795EEA-B16E-4FC7-8910-65492EEF95BE}" srcOrd="9" destOrd="0" parTransId="{8D3D2266-74B3-4202-97C1-7D92B5B0C43C}" sibTransId="{AE6ED6A2-07C4-4BDE-BE98-6A78582AAC63}"/>
    <dgm:cxn modelId="{B4D19D6A-7A3F-4085-AADB-768B7B389F89}" srcId="{6F795EEA-B16E-4FC7-8910-65492EEF95BE}" destId="{B0C442A7-4251-430F-BA2B-AAB6A7698781}" srcOrd="0" destOrd="0" parTransId="{0A76F5C0-36C9-4B67-9588-F63E09D40DA2}" sibTransId="{8A64C4B3-269A-425F-BCFC-83F1BDBCA59A}"/>
    <dgm:cxn modelId="{A2F5B978-A7BD-4B01-8D71-2D35498F9F1F}" srcId="{53346A57-61B7-455C-8DC7-6CDBED9997AC}" destId="{12636446-92C1-47E9-9FBD-07DBF7E2D674}" srcOrd="2" destOrd="0" parTransId="{C7C08F92-2B56-4BEA-B350-52184E9D9B05}" sibTransId="{6C3CCA0F-865D-4AA7-BA4E-68165BB019C3}"/>
    <dgm:cxn modelId="{0EF8C07F-C0FB-F446-A6B6-304EE6284D50}" type="presOf" srcId="{93A1254C-1864-484A-B43F-7F0BBD8BB6E0}" destId="{4616551C-EDC3-BA4D-8046-1E988246711A}" srcOrd="0" destOrd="0" presId="urn:microsoft.com/office/officeart/2016/7/layout/VerticalDownArrowProcess"/>
    <dgm:cxn modelId="{5FDFA38B-1628-40C6-AEAA-52ACE137F0C5}" srcId="{692B435C-FBA1-472E-AFE7-0C4B6F57F10A}" destId="{2846B75B-549D-4A07-B09E-F4A947B3BB3C}" srcOrd="0" destOrd="0" parTransId="{3F23DE14-CF28-40C2-A453-50B5052FBAEF}" sibTransId="{979CBEA5-E8BE-4E97-99D8-8F7022D75A56}"/>
    <dgm:cxn modelId="{CF05728C-A7E9-4815-82A5-D29CB5C6E2CF}" srcId="{204F1106-9469-4581-850B-779FC02708C7}" destId="{9CCF68CF-E89D-4EEF-BB12-801D2CE707B7}" srcOrd="0" destOrd="0" parTransId="{A3241001-CD4B-47AE-ADB2-41CD1722E4F0}" sibTransId="{53101DAD-7FAE-416A-89FD-0B07BCD813A5}"/>
    <dgm:cxn modelId="{6AC37B8E-6570-496B-B0FC-63DF448254DD}" srcId="{C7DAFBCF-9C5B-46AF-8377-82937E71BFAF}" destId="{23AD28BA-2B9E-4B54-9780-F787391A067D}" srcOrd="0" destOrd="0" parTransId="{37141283-1BF6-42BA-A922-045355B971D6}" sibTransId="{51B7E712-9CCF-4ECE-8E94-75D4A9AE0479}"/>
    <dgm:cxn modelId="{F0471191-9735-49C0-B952-440195B6C3E4}" srcId="{53346A57-61B7-455C-8DC7-6CDBED9997AC}" destId="{7EEF500B-49DF-4229-A07B-A9C3A8904B80}" srcOrd="1" destOrd="0" parTransId="{A7C7A60B-7198-4918-AE00-263BFE842CC8}" sibTransId="{2388ECB9-5EFC-4479-B52D-DA035221EB1E}"/>
    <dgm:cxn modelId="{81D26994-E739-8C40-AD96-400025CB0264}" type="presOf" srcId="{692B435C-FBA1-472E-AFE7-0C4B6F57F10A}" destId="{01A33E15-F387-0645-B418-0CD88E53A664}" srcOrd="0" destOrd="0" presId="urn:microsoft.com/office/officeart/2016/7/layout/VerticalDownArrowProcess"/>
    <dgm:cxn modelId="{686C4FA2-3823-3842-AB6E-69500E069205}" type="presOf" srcId="{7EEF500B-49DF-4229-A07B-A9C3A8904B80}" destId="{2F9ED2A6-D4D2-804D-9F51-417104616235}" srcOrd="0" destOrd="0" presId="urn:microsoft.com/office/officeart/2016/7/layout/VerticalDownArrowProcess"/>
    <dgm:cxn modelId="{B755E1A6-24DB-4D47-BFAF-C5C92E138C63}" type="presOf" srcId="{F0439F42-0BBA-4365-9F25-58CA731C3E91}" destId="{80F150FC-F36D-F14D-B288-DA1B937BD8B9}" srcOrd="0" destOrd="0" presId="urn:microsoft.com/office/officeart/2016/7/layout/VerticalDownArrowProcess"/>
    <dgm:cxn modelId="{39A991A8-A38E-1C4E-850E-F512AC87B615}" type="presOf" srcId="{EBFD9693-9AF0-48CC-87DA-3F15EFA304AB}" destId="{15C9F301-1CF1-DE41-8FC9-D75B4AA8A0BF}" srcOrd="0" destOrd="0" presId="urn:microsoft.com/office/officeart/2016/7/layout/VerticalDownArrowProcess"/>
    <dgm:cxn modelId="{B54180AB-33E3-0A41-BDF9-A3CB7940DAED}" type="presOf" srcId="{F0439F42-0BBA-4365-9F25-58CA731C3E91}" destId="{69E0EF99-695D-4843-979A-CF62E8E146BF}" srcOrd="1" destOrd="0" presId="urn:microsoft.com/office/officeart/2016/7/layout/VerticalDownArrowProcess"/>
    <dgm:cxn modelId="{4EDD8BAD-DEC2-D546-BDA4-565EE44122BF}" type="presOf" srcId="{C7DAFBCF-9C5B-46AF-8377-82937E71BFAF}" destId="{BACB313D-2FD7-FA4A-AE36-16217BDB21F5}" srcOrd="1" destOrd="0" presId="urn:microsoft.com/office/officeart/2016/7/layout/VerticalDownArrowProcess"/>
    <dgm:cxn modelId="{1F5692B2-6DC2-4C4D-ADCB-99B3F21F6B7F}" type="presOf" srcId="{419FE8DC-7B8A-4AA2-8425-A06526BE67FB}" destId="{DC3B0390-BD37-3E4D-A0AA-A7DB6C2D862C}" srcOrd="1" destOrd="0" presId="urn:microsoft.com/office/officeart/2016/7/layout/VerticalDownArrowProcess"/>
    <dgm:cxn modelId="{611B82B5-19E3-A64E-B0C3-C244BE72A601}" type="presOf" srcId="{9CCF68CF-E89D-4EEF-BB12-801D2CE707B7}" destId="{898BAFB3-F432-1642-9209-08FD574C55BA}" srcOrd="0" destOrd="0" presId="urn:microsoft.com/office/officeart/2016/7/layout/VerticalDownArrowProcess"/>
    <dgm:cxn modelId="{C2E3EEBA-E2CB-7D40-910A-CF8DF0117292}" type="presOf" srcId="{F1D326BD-B7CF-4A81-B6E2-897848AF3C72}" destId="{2680887D-FA3D-1147-B3D7-73391DD9AEB7}" srcOrd="1" destOrd="0" presId="urn:microsoft.com/office/officeart/2016/7/layout/VerticalDownArrowProcess"/>
    <dgm:cxn modelId="{A863C5C3-E823-844A-AF4B-3429594AABC9}" type="presOf" srcId="{12636446-92C1-47E9-9FBD-07DBF7E2D674}" destId="{3B6E4CD1-80AF-7146-A053-6E7132E85EF9}" srcOrd="0" destOrd="0" presId="urn:microsoft.com/office/officeart/2016/7/layout/VerticalDownArrowProcess"/>
    <dgm:cxn modelId="{CE0C8CC4-CA4A-2D4D-A602-0585C359B30F}" type="presOf" srcId="{36B103C2-5D01-4640-ACB0-190DAE71E219}" destId="{F01D599B-34C8-394E-963C-3413C0F688E4}" srcOrd="0" destOrd="0" presId="urn:microsoft.com/office/officeart/2016/7/layout/VerticalDownArrowProcess"/>
    <dgm:cxn modelId="{6608A2C4-9216-4157-B125-AE66ECD761AF}" srcId="{F1D326BD-B7CF-4A81-B6E2-897848AF3C72}" destId="{36B103C2-5D01-4640-ACB0-190DAE71E219}" srcOrd="0" destOrd="0" parTransId="{E6FD63BF-FAB3-490A-A58B-9E43CEFB5CEC}" sibTransId="{B1641778-D0DD-4487-AF72-48BBD96C2E27}"/>
    <dgm:cxn modelId="{3E3C9ED3-4EA0-4ACF-8AE8-AA99DD0FE05A}" srcId="{12636446-92C1-47E9-9FBD-07DBF7E2D674}" destId="{B86F6C46-92F7-45AF-89CA-BD79F769990E}" srcOrd="0" destOrd="0" parTransId="{3141CB78-A76F-4F75-8FF3-7B3E209C775A}" sibTransId="{E9437032-921E-419D-BDCB-62BA66C44747}"/>
    <dgm:cxn modelId="{EFBA7CD9-82EB-4CB6-B7EC-5714D15C05B4}" srcId="{419FE8DC-7B8A-4AA2-8425-A06526BE67FB}" destId="{EBFD9693-9AF0-48CC-87DA-3F15EFA304AB}" srcOrd="0" destOrd="0" parTransId="{E4EE8B26-E83B-4E68-9575-A3C1E35AF4E8}" sibTransId="{F9303F80-2578-4A73-BDDD-FDA969C5C802}"/>
    <dgm:cxn modelId="{A0E674DA-4F69-3A4F-B0AE-722F21C715FF}" type="presOf" srcId="{204F1106-9469-4581-850B-779FC02708C7}" destId="{F1F831F8-777C-7A42-B4F3-B89CFBF1B80A}" srcOrd="1" destOrd="0" presId="urn:microsoft.com/office/officeart/2016/7/layout/VerticalDownArrowProcess"/>
    <dgm:cxn modelId="{A8BB79DA-AC48-2540-A7D9-A210C2702368}" type="presOf" srcId="{C7DAFBCF-9C5B-46AF-8377-82937E71BFAF}" destId="{F59D1367-E148-9D4A-B31F-9A1E31C17AE9}" srcOrd="0" destOrd="0" presId="urn:microsoft.com/office/officeart/2016/7/layout/VerticalDownArrowProcess"/>
    <dgm:cxn modelId="{74AB81DD-A8F1-494D-B5EF-2898E76C478E}" srcId="{53346A57-61B7-455C-8DC7-6CDBED9997AC}" destId="{F1D326BD-B7CF-4A81-B6E2-897848AF3C72}" srcOrd="4" destOrd="0" parTransId="{4B85B862-9560-4E31-96EC-4BE0375247D3}" sibTransId="{2B9F8E34-8590-45C5-847B-5B51666AF89B}"/>
    <dgm:cxn modelId="{336FFBDE-CBBC-464A-8CB2-C59A27121E3C}" type="presOf" srcId="{D6BE4EBD-299B-40D3-AEBB-8F82C8EF1D90}" destId="{828D1381-DFF7-5E40-A89B-886178714930}" srcOrd="0" destOrd="0" presId="urn:microsoft.com/office/officeart/2016/7/layout/VerticalDownArrowProcess"/>
    <dgm:cxn modelId="{3C64DDE0-6ECB-444C-B71D-50575949004F}" srcId="{53346A57-61B7-455C-8DC7-6CDBED9997AC}" destId="{419FE8DC-7B8A-4AA2-8425-A06526BE67FB}" srcOrd="6" destOrd="0" parTransId="{96F9A259-BA8D-4661-8C73-BC4280E5E770}" sibTransId="{C52DD9F7-0294-43C8-AC92-C65EC81E88C3}"/>
    <dgm:cxn modelId="{E91760EB-E291-C54A-8F7D-3DF6F72BAF19}" type="presOf" srcId="{6F795EEA-B16E-4FC7-8910-65492EEF95BE}" destId="{DC3AE81B-E232-AB4B-AACE-8EA912008B18}" srcOrd="0" destOrd="0" presId="urn:microsoft.com/office/officeart/2016/7/layout/VerticalDownArrowProcess"/>
    <dgm:cxn modelId="{6F7986EB-F6F2-E645-8F33-112D852174E2}" type="presOf" srcId="{23AD28BA-2B9E-4B54-9780-F787391A067D}" destId="{3481CA6B-A677-6F41-B111-9921421B78FD}" srcOrd="0" destOrd="0" presId="urn:microsoft.com/office/officeart/2016/7/layout/VerticalDownArrowProcess"/>
    <dgm:cxn modelId="{4DDE88F2-8E88-BE49-9AA0-E53120A6EF81}" type="presOf" srcId="{692B435C-FBA1-472E-AFE7-0C4B6F57F10A}" destId="{606DD5EB-15AB-3C4C-A900-68734A43A8B1}" srcOrd="1" destOrd="0" presId="urn:microsoft.com/office/officeart/2016/7/layout/VerticalDownArrowProcess"/>
    <dgm:cxn modelId="{8E15DC1F-351C-5A44-A89B-C65089E7C425}" type="presParOf" srcId="{5E9A2E6B-1C87-D64A-B582-78571E3CEBEC}" destId="{A3BDD014-D08F-5943-A0D0-A0B48D0BA141}" srcOrd="0" destOrd="0" presId="urn:microsoft.com/office/officeart/2016/7/layout/VerticalDownArrowProcess"/>
    <dgm:cxn modelId="{28B600CF-B3BF-DB42-B297-9AFEB727B639}" type="presParOf" srcId="{A3BDD014-D08F-5943-A0D0-A0B48D0BA141}" destId="{DC3AE81B-E232-AB4B-AACE-8EA912008B18}" srcOrd="0" destOrd="0" presId="urn:microsoft.com/office/officeart/2016/7/layout/VerticalDownArrowProcess"/>
    <dgm:cxn modelId="{4AEDC286-3E32-474E-9E18-FC63D7B5DAAE}" type="presParOf" srcId="{A3BDD014-D08F-5943-A0D0-A0B48D0BA141}" destId="{5C8B6401-787B-704B-9E5F-891FC93875A0}" srcOrd="1" destOrd="0" presId="urn:microsoft.com/office/officeart/2016/7/layout/VerticalDownArrowProcess"/>
    <dgm:cxn modelId="{9A1DDA08-D74A-2F43-9EA6-1BF93E32E4F4}" type="presParOf" srcId="{5E9A2E6B-1C87-D64A-B582-78571E3CEBEC}" destId="{96F1E499-9FF9-F84C-AB31-9375DBD5619E}" srcOrd="1" destOrd="0" presId="urn:microsoft.com/office/officeart/2016/7/layout/VerticalDownArrowProcess"/>
    <dgm:cxn modelId="{0C51F601-931D-7E44-852F-144A824F75EB}" type="presParOf" srcId="{5E9A2E6B-1C87-D64A-B582-78571E3CEBEC}" destId="{0C93E58B-32E0-9D46-A565-A8C994142609}" srcOrd="2" destOrd="0" presId="urn:microsoft.com/office/officeart/2016/7/layout/VerticalDownArrowProcess"/>
    <dgm:cxn modelId="{B93D8B88-5C12-7C4A-8AEF-9A8AC0C8BC69}" type="presParOf" srcId="{0C93E58B-32E0-9D46-A565-A8C994142609}" destId="{DDB27F6A-1A01-AE49-BBB1-A2D0C9823D38}" srcOrd="0" destOrd="0" presId="urn:microsoft.com/office/officeart/2016/7/layout/VerticalDownArrowProcess"/>
    <dgm:cxn modelId="{A8F4F04A-1D42-A14D-8B29-DBB7008EFD92}" type="presParOf" srcId="{0C93E58B-32E0-9D46-A565-A8C994142609}" destId="{B949C224-A8C1-144B-BBBA-AC413A2F6C02}" srcOrd="1" destOrd="0" presId="urn:microsoft.com/office/officeart/2016/7/layout/VerticalDownArrowProcess"/>
    <dgm:cxn modelId="{F87B3FBA-8B12-6F4E-B2D7-695D76117595}" type="presParOf" srcId="{0C93E58B-32E0-9D46-A565-A8C994142609}" destId="{828D1381-DFF7-5E40-A89B-886178714930}" srcOrd="2" destOrd="0" presId="urn:microsoft.com/office/officeart/2016/7/layout/VerticalDownArrowProcess"/>
    <dgm:cxn modelId="{B52BBA39-B6FA-2C49-A783-E5EE5AC506E4}" type="presParOf" srcId="{5E9A2E6B-1C87-D64A-B582-78571E3CEBEC}" destId="{A9305387-E502-444B-A33C-7BB739E3EC11}" srcOrd="3" destOrd="0" presId="urn:microsoft.com/office/officeart/2016/7/layout/VerticalDownArrowProcess"/>
    <dgm:cxn modelId="{FE9930DC-5AFE-B641-9688-B38BE46C41DF}" type="presParOf" srcId="{5E9A2E6B-1C87-D64A-B582-78571E3CEBEC}" destId="{16FBC4FA-FF01-C942-B833-1B54B190CBE6}" srcOrd="4" destOrd="0" presId="urn:microsoft.com/office/officeart/2016/7/layout/VerticalDownArrowProcess"/>
    <dgm:cxn modelId="{FA974496-4F2A-804C-BA72-B1508E21045F}" type="presParOf" srcId="{16FBC4FA-FF01-C942-B833-1B54B190CBE6}" destId="{171B7609-3254-624A-8900-73E07C29F723}" srcOrd="0" destOrd="0" presId="urn:microsoft.com/office/officeart/2016/7/layout/VerticalDownArrowProcess"/>
    <dgm:cxn modelId="{E4B408A6-664C-CF47-B787-472A703113B3}" type="presParOf" srcId="{16FBC4FA-FF01-C942-B833-1B54B190CBE6}" destId="{F1F831F8-777C-7A42-B4F3-B89CFBF1B80A}" srcOrd="1" destOrd="0" presId="urn:microsoft.com/office/officeart/2016/7/layout/VerticalDownArrowProcess"/>
    <dgm:cxn modelId="{FF0CF337-A55C-954B-871C-4EAD78A6ED23}" type="presParOf" srcId="{16FBC4FA-FF01-C942-B833-1B54B190CBE6}" destId="{898BAFB3-F432-1642-9209-08FD574C55BA}" srcOrd="2" destOrd="0" presId="urn:microsoft.com/office/officeart/2016/7/layout/VerticalDownArrowProcess"/>
    <dgm:cxn modelId="{984306E2-C462-2C43-A173-2BF49D0B77EA}" type="presParOf" srcId="{5E9A2E6B-1C87-D64A-B582-78571E3CEBEC}" destId="{31D6BDB7-93F7-D248-9084-01980B9A1709}" srcOrd="5" destOrd="0" presId="urn:microsoft.com/office/officeart/2016/7/layout/VerticalDownArrowProcess"/>
    <dgm:cxn modelId="{0E10442D-24AC-CA43-A762-B1A5F12A31AF}" type="presParOf" srcId="{5E9A2E6B-1C87-D64A-B582-78571E3CEBEC}" destId="{900E0DCD-DED6-4245-8624-89367BD97E9E}" srcOrd="6" destOrd="0" presId="urn:microsoft.com/office/officeart/2016/7/layout/VerticalDownArrowProcess"/>
    <dgm:cxn modelId="{136B9FC9-6987-434C-A164-DD181BC2B173}" type="presParOf" srcId="{900E0DCD-DED6-4245-8624-89367BD97E9E}" destId="{52E54B74-02AB-364A-9F88-072A7455291C}" srcOrd="0" destOrd="0" presId="urn:microsoft.com/office/officeart/2016/7/layout/VerticalDownArrowProcess"/>
    <dgm:cxn modelId="{7BCC5FC0-F9B3-5246-93A2-67EE5FAFEB6A}" type="presParOf" srcId="{900E0DCD-DED6-4245-8624-89367BD97E9E}" destId="{DC3B0390-BD37-3E4D-A0AA-A7DB6C2D862C}" srcOrd="1" destOrd="0" presId="urn:microsoft.com/office/officeart/2016/7/layout/VerticalDownArrowProcess"/>
    <dgm:cxn modelId="{35F61A3C-2F71-0A44-8A11-5B883F0802EB}" type="presParOf" srcId="{900E0DCD-DED6-4245-8624-89367BD97E9E}" destId="{15C9F301-1CF1-DE41-8FC9-D75B4AA8A0BF}" srcOrd="2" destOrd="0" presId="urn:microsoft.com/office/officeart/2016/7/layout/VerticalDownArrowProcess"/>
    <dgm:cxn modelId="{2F25B445-BD49-8F46-A981-D7A074C46F39}" type="presParOf" srcId="{5E9A2E6B-1C87-D64A-B582-78571E3CEBEC}" destId="{23917DD0-0371-5448-BB8B-8F13CF120E60}" srcOrd="7" destOrd="0" presId="urn:microsoft.com/office/officeart/2016/7/layout/VerticalDownArrowProcess"/>
    <dgm:cxn modelId="{82B16B1E-A5DB-9E4D-AF5B-4E0686BA7C19}" type="presParOf" srcId="{5E9A2E6B-1C87-D64A-B582-78571E3CEBEC}" destId="{9AEB2F89-4163-024B-B83A-4EDB4848776E}" srcOrd="8" destOrd="0" presId="urn:microsoft.com/office/officeart/2016/7/layout/VerticalDownArrowProcess"/>
    <dgm:cxn modelId="{E70D9CA3-C034-C146-8D42-4613DFD0297C}" type="presParOf" srcId="{9AEB2F89-4163-024B-B83A-4EDB4848776E}" destId="{80F150FC-F36D-F14D-B288-DA1B937BD8B9}" srcOrd="0" destOrd="0" presId="urn:microsoft.com/office/officeart/2016/7/layout/VerticalDownArrowProcess"/>
    <dgm:cxn modelId="{EF031785-6D5F-9D4A-AAA9-46AAD26DA231}" type="presParOf" srcId="{9AEB2F89-4163-024B-B83A-4EDB4848776E}" destId="{69E0EF99-695D-4843-979A-CF62E8E146BF}" srcOrd="1" destOrd="0" presId="urn:microsoft.com/office/officeart/2016/7/layout/VerticalDownArrowProcess"/>
    <dgm:cxn modelId="{9C470118-DCCC-5B40-96F0-D81979B8A045}" type="presParOf" srcId="{9AEB2F89-4163-024B-B83A-4EDB4848776E}" destId="{1E93EAC1-AF1D-5847-8E3B-92ADDE69A02B}" srcOrd="2" destOrd="0" presId="urn:microsoft.com/office/officeart/2016/7/layout/VerticalDownArrowProcess"/>
    <dgm:cxn modelId="{53E8FDDD-3A54-6648-83D4-D77A7F94F3BE}" type="presParOf" srcId="{5E9A2E6B-1C87-D64A-B582-78571E3CEBEC}" destId="{09FC5A44-B0D5-6A43-8AA5-B89B95E8D5FD}" srcOrd="9" destOrd="0" presId="urn:microsoft.com/office/officeart/2016/7/layout/VerticalDownArrowProcess"/>
    <dgm:cxn modelId="{E5912E19-5347-8242-A8BE-968F358A6D61}" type="presParOf" srcId="{5E9A2E6B-1C87-D64A-B582-78571E3CEBEC}" destId="{1F560EB2-6C87-0841-9A9C-E3D6D675C4A5}" srcOrd="10" destOrd="0" presId="urn:microsoft.com/office/officeart/2016/7/layout/VerticalDownArrowProcess"/>
    <dgm:cxn modelId="{74B2F5CF-3898-D44C-B089-4023CC818811}" type="presParOf" srcId="{1F560EB2-6C87-0841-9A9C-E3D6D675C4A5}" destId="{34172BA5-F825-314B-A42E-FCAAB0B20EEB}" srcOrd="0" destOrd="0" presId="urn:microsoft.com/office/officeart/2016/7/layout/VerticalDownArrowProcess"/>
    <dgm:cxn modelId="{6ECC3D88-F5F9-4C41-83A3-6FA5160055A6}" type="presParOf" srcId="{1F560EB2-6C87-0841-9A9C-E3D6D675C4A5}" destId="{2680887D-FA3D-1147-B3D7-73391DD9AEB7}" srcOrd="1" destOrd="0" presId="urn:microsoft.com/office/officeart/2016/7/layout/VerticalDownArrowProcess"/>
    <dgm:cxn modelId="{911CA5F9-349C-4C40-8223-E74F8A38255C}" type="presParOf" srcId="{1F560EB2-6C87-0841-9A9C-E3D6D675C4A5}" destId="{F01D599B-34C8-394E-963C-3413C0F688E4}" srcOrd="2" destOrd="0" presId="urn:microsoft.com/office/officeart/2016/7/layout/VerticalDownArrowProcess"/>
    <dgm:cxn modelId="{A66AFAB6-3CD8-4C4E-9BF9-F08F983B2FD8}" type="presParOf" srcId="{5E9A2E6B-1C87-D64A-B582-78571E3CEBEC}" destId="{E7522D64-2FC2-C44D-B38D-092C2D4890B9}" srcOrd="11" destOrd="0" presId="urn:microsoft.com/office/officeart/2016/7/layout/VerticalDownArrowProcess"/>
    <dgm:cxn modelId="{B1FA4688-5D39-9646-85D7-F1B1F10E1DAC}" type="presParOf" srcId="{5E9A2E6B-1C87-D64A-B582-78571E3CEBEC}" destId="{623A4E65-C458-9442-9443-AE470ABE9607}" srcOrd="12" destOrd="0" presId="urn:microsoft.com/office/officeart/2016/7/layout/VerticalDownArrowProcess"/>
    <dgm:cxn modelId="{00486D2B-EF74-C740-9FE0-48F1BEAE21BF}" type="presParOf" srcId="{623A4E65-C458-9442-9443-AE470ABE9607}" destId="{01A33E15-F387-0645-B418-0CD88E53A664}" srcOrd="0" destOrd="0" presId="urn:microsoft.com/office/officeart/2016/7/layout/VerticalDownArrowProcess"/>
    <dgm:cxn modelId="{60B4C6FA-925B-6042-8BB6-3A05957184B5}" type="presParOf" srcId="{623A4E65-C458-9442-9443-AE470ABE9607}" destId="{606DD5EB-15AB-3C4C-A900-68734A43A8B1}" srcOrd="1" destOrd="0" presId="urn:microsoft.com/office/officeart/2016/7/layout/VerticalDownArrowProcess"/>
    <dgm:cxn modelId="{FA0913F1-A5FE-E24C-9405-030F0817FCE1}" type="presParOf" srcId="{623A4E65-C458-9442-9443-AE470ABE9607}" destId="{E027B5D1-CEC1-6D40-84A4-6FCB5AD96CCF}" srcOrd="2" destOrd="0" presId="urn:microsoft.com/office/officeart/2016/7/layout/VerticalDownArrowProcess"/>
    <dgm:cxn modelId="{63E9E127-4B16-4141-A3E8-D79A78CEE640}" type="presParOf" srcId="{5E9A2E6B-1C87-D64A-B582-78571E3CEBEC}" destId="{E8121D27-817F-2549-B067-67539BE001B1}" srcOrd="13" destOrd="0" presId="urn:microsoft.com/office/officeart/2016/7/layout/VerticalDownArrowProcess"/>
    <dgm:cxn modelId="{0EB0CCC3-5B5B-AE4D-AA39-883ED9BD8530}" type="presParOf" srcId="{5E9A2E6B-1C87-D64A-B582-78571E3CEBEC}" destId="{1853466C-369B-AD42-A5A7-E05081BD1DFA}" srcOrd="14" destOrd="0" presId="urn:microsoft.com/office/officeart/2016/7/layout/VerticalDownArrowProcess"/>
    <dgm:cxn modelId="{2AECE257-1065-2F43-AC80-5D4E1DD28193}" type="presParOf" srcId="{1853466C-369B-AD42-A5A7-E05081BD1DFA}" destId="{3B6E4CD1-80AF-7146-A053-6E7132E85EF9}" srcOrd="0" destOrd="0" presId="urn:microsoft.com/office/officeart/2016/7/layout/VerticalDownArrowProcess"/>
    <dgm:cxn modelId="{C1EEAE97-2C5B-A34D-B5B5-AF56296BFD6C}" type="presParOf" srcId="{1853466C-369B-AD42-A5A7-E05081BD1DFA}" destId="{59BE9086-8434-8C40-B54C-7E9878DBBCE7}" srcOrd="1" destOrd="0" presId="urn:microsoft.com/office/officeart/2016/7/layout/VerticalDownArrowProcess"/>
    <dgm:cxn modelId="{3AB3CDB6-69FF-134B-B7BD-65A5D5A08BC5}" type="presParOf" srcId="{1853466C-369B-AD42-A5A7-E05081BD1DFA}" destId="{85297027-FA20-374E-B02C-E56E54DE0924}" srcOrd="2" destOrd="0" presId="urn:microsoft.com/office/officeart/2016/7/layout/VerticalDownArrowProcess"/>
    <dgm:cxn modelId="{F5695C7A-958A-BC44-9316-DC74E1488D73}" type="presParOf" srcId="{5E9A2E6B-1C87-D64A-B582-78571E3CEBEC}" destId="{FD6B3E81-72CD-F143-B40D-D89092F849BC}" srcOrd="15" destOrd="0" presId="urn:microsoft.com/office/officeart/2016/7/layout/VerticalDownArrowProcess"/>
    <dgm:cxn modelId="{EE36753D-5735-1349-8181-546EDC2CE679}" type="presParOf" srcId="{5E9A2E6B-1C87-D64A-B582-78571E3CEBEC}" destId="{6BFD474C-3D23-4F42-99EF-417990767206}" srcOrd="16" destOrd="0" presId="urn:microsoft.com/office/officeart/2016/7/layout/VerticalDownArrowProcess"/>
    <dgm:cxn modelId="{138DFE53-872D-FC42-AA49-A844FA2C35D9}" type="presParOf" srcId="{6BFD474C-3D23-4F42-99EF-417990767206}" destId="{2F9ED2A6-D4D2-804D-9F51-417104616235}" srcOrd="0" destOrd="0" presId="urn:microsoft.com/office/officeart/2016/7/layout/VerticalDownArrowProcess"/>
    <dgm:cxn modelId="{EB6896E0-F1CA-2D46-BEF7-E59C7051B3DF}" type="presParOf" srcId="{6BFD474C-3D23-4F42-99EF-417990767206}" destId="{984AE1FC-C90F-9348-9B13-F3660827EE3C}" srcOrd="1" destOrd="0" presId="urn:microsoft.com/office/officeart/2016/7/layout/VerticalDownArrowProcess"/>
    <dgm:cxn modelId="{435D5496-EE6D-254E-92EA-B21DD396077C}" type="presParOf" srcId="{6BFD474C-3D23-4F42-99EF-417990767206}" destId="{4616551C-EDC3-BA4D-8046-1E988246711A}" srcOrd="2" destOrd="0" presId="urn:microsoft.com/office/officeart/2016/7/layout/VerticalDownArrowProcess"/>
    <dgm:cxn modelId="{1536F688-A118-0C4F-8AC0-44D06ACFB41D}" type="presParOf" srcId="{5E9A2E6B-1C87-D64A-B582-78571E3CEBEC}" destId="{2B3F958C-542A-0443-9D1F-2ACE8505379E}" srcOrd="17" destOrd="0" presId="urn:microsoft.com/office/officeart/2016/7/layout/VerticalDownArrowProcess"/>
    <dgm:cxn modelId="{B80DF268-7272-EE44-BC93-7B2F33B1F11E}" type="presParOf" srcId="{5E9A2E6B-1C87-D64A-B582-78571E3CEBEC}" destId="{2EDBC593-F317-8E4A-8741-7ADF51FDAF60}" srcOrd="18" destOrd="0" presId="urn:microsoft.com/office/officeart/2016/7/layout/VerticalDownArrowProcess"/>
    <dgm:cxn modelId="{90E63DD4-60F5-5740-A660-C26B30A0214F}" type="presParOf" srcId="{2EDBC593-F317-8E4A-8741-7ADF51FDAF60}" destId="{F59D1367-E148-9D4A-B31F-9A1E31C17AE9}" srcOrd="0" destOrd="0" presId="urn:microsoft.com/office/officeart/2016/7/layout/VerticalDownArrowProcess"/>
    <dgm:cxn modelId="{649DB113-BFB1-024C-B0A5-9CB8254F2100}" type="presParOf" srcId="{2EDBC593-F317-8E4A-8741-7ADF51FDAF60}" destId="{BACB313D-2FD7-FA4A-AE36-16217BDB21F5}" srcOrd="1" destOrd="0" presId="urn:microsoft.com/office/officeart/2016/7/layout/VerticalDownArrowProcess"/>
    <dgm:cxn modelId="{9EB4D2B1-995F-A340-AECA-7E37EC35F5CB}" type="presParOf" srcId="{2EDBC593-F317-8E4A-8741-7ADF51FDAF60}" destId="{3481CA6B-A677-6F41-B111-9921421B78FD}" srcOrd="2" destOrd="0" presId="urn:microsoft.com/office/officeart/2016/7/layout/VerticalDown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3346A57-61B7-455C-8DC7-6CDBED9997AC}" type="doc">
      <dgm:prSet loTypeId="urn:microsoft.com/office/officeart/2016/7/layout/VerticalDownArrow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7DAFBCF-9C5B-46AF-8377-82937E71BFAF}">
      <dgm:prSet custT="1"/>
      <dgm:spPr>
        <a:solidFill>
          <a:schemeClr val="tx1">
            <a:lumMod val="65000"/>
            <a:lumOff val="35000"/>
          </a:schemeClr>
        </a:solidFill>
        <a:ln>
          <a:solidFill>
            <a:schemeClr val="tx1">
              <a:lumMod val="65000"/>
              <a:lumOff val="35000"/>
            </a:schemeClr>
          </a:solidFill>
        </a:ln>
      </dgm:spPr>
      <dgm:t>
        <a:bodyPr/>
        <a:lstStyle/>
        <a:p>
          <a:r>
            <a:rPr lang="en-US" sz="1600" b="0" i="0" dirty="0">
              <a:latin typeface="Gotham Book" pitchFamily="2" charset="0"/>
            </a:rPr>
            <a:t>North Star</a:t>
          </a:r>
        </a:p>
      </dgm:t>
    </dgm:pt>
    <dgm:pt modelId="{9C9E8ADE-54A1-4AC4-B1AB-1B94B3436F66}" type="parTrans" cxnId="{B233840E-9E03-486A-A55C-4ACFAE717BB7}">
      <dgm:prSet/>
      <dgm:spPr/>
      <dgm:t>
        <a:bodyPr/>
        <a:lstStyle/>
        <a:p>
          <a:endParaRPr lang="en-US"/>
        </a:p>
      </dgm:t>
    </dgm:pt>
    <dgm:pt modelId="{262B28AF-09D9-4DAF-8929-91698DF63782}" type="sibTrans" cxnId="{B233840E-9E03-486A-A55C-4ACFAE717BB7}">
      <dgm:prSet/>
      <dgm:spPr/>
      <dgm:t>
        <a:bodyPr/>
        <a:lstStyle/>
        <a:p>
          <a:endParaRPr lang="en-US"/>
        </a:p>
      </dgm:t>
    </dgm:pt>
    <dgm:pt modelId="{23AD28BA-2B9E-4B54-9780-F787391A067D}">
      <dgm:prSet custT="1"/>
      <dgm:spPr>
        <a:solidFill>
          <a:schemeClr val="bg2">
            <a:lumMod val="90000"/>
            <a:alpha val="90000"/>
          </a:schemeClr>
        </a:solidFill>
      </dgm:spPr>
      <dgm:t>
        <a:bodyPr/>
        <a:lstStyle/>
        <a:p>
          <a:r>
            <a:rPr lang="en-US" sz="1600" b="0" i="0" dirty="0">
              <a:latin typeface="Gotham Book" pitchFamily="2" charset="0"/>
            </a:rPr>
            <a:t>Determine mission and purpose.</a:t>
          </a:r>
        </a:p>
      </dgm:t>
    </dgm:pt>
    <dgm:pt modelId="{37141283-1BF6-42BA-A922-045355B971D6}" type="parTrans" cxnId="{6AC37B8E-6570-496B-B0FC-63DF448254DD}">
      <dgm:prSet/>
      <dgm:spPr/>
      <dgm:t>
        <a:bodyPr/>
        <a:lstStyle/>
        <a:p>
          <a:endParaRPr lang="en-US"/>
        </a:p>
      </dgm:t>
    </dgm:pt>
    <dgm:pt modelId="{51B7E712-9CCF-4ECE-8E94-75D4A9AE0479}" type="sibTrans" cxnId="{6AC37B8E-6570-496B-B0FC-63DF448254DD}">
      <dgm:prSet/>
      <dgm:spPr/>
      <dgm:t>
        <a:bodyPr/>
        <a:lstStyle/>
        <a:p>
          <a:endParaRPr lang="en-US"/>
        </a:p>
      </dgm:t>
    </dgm:pt>
    <dgm:pt modelId="{7EEF500B-49DF-4229-A07B-A9C3A8904B80}">
      <dgm:prSet custT="1"/>
      <dgm:spPr>
        <a:solidFill>
          <a:schemeClr val="tx1">
            <a:lumMod val="65000"/>
            <a:lumOff val="35000"/>
          </a:schemeClr>
        </a:solidFill>
        <a:ln>
          <a:solidFill>
            <a:schemeClr val="tx1">
              <a:lumMod val="65000"/>
              <a:lumOff val="35000"/>
            </a:schemeClr>
          </a:solidFill>
        </a:ln>
      </dgm:spPr>
      <dgm:t>
        <a:bodyPr/>
        <a:lstStyle/>
        <a:p>
          <a:r>
            <a:rPr lang="en-US" sz="1600" b="0" i="0" dirty="0">
              <a:latin typeface="Gotham Book" pitchFamily="2" charset="0"/>
            </a:rPr>
            <a:t>Hire Top Leader</a:t>
          </a:r>
        </a:p>
      </dgm:t>
    </dgm:pt>
    <dgm:pt modelId="{A7C7A60B-7198-4918-AE00-263BFE842CC8}" type="parTrans" cxnId="{F0471191-9735-49C0-B952-440195B6C3E4}">
      <dgm:prSet/>
      <dgm:spPr/>
      <dgm:t>
        <a:bodyPr/>
        <a:lstStyle/>
        <a:p>
          <a:endParaRPr lang="en-US"/>
        </a:p>
      </dgm:t>
    </dgm:pt>
    <dgm:pt modelId="{2388ECB9-5EFC-4479-B52D-DA035221EB1E}" type="sibTrans" cxnId="{F0471191-9735-49C0-B952-440195B6C3E4}">
      <dgm:prSet/>
      <dgm:spPr/>
      <dgm:t>
        <a:bodyPr/>
        <a:lstStyle/>
        <a:p>
          <a:endParaRPr lang="en-US"/>
        </a:p>
      </dgm:t>
    </dgm:pt>
    <dgm:pt modelId="{93A1254C-1864-484A-B43F-7F0BBD8BB6E0}">
      <dgm:prSet custT="1"/>
      <dgm:spPr>
        <a:solidFill>
          <a:schemeClr val="bg2">
            <a:lumMod val="90000"/>
            <a:alpha val="90000"/>
          </a:schemeClr>
        </a:solidFill>
      </dgm:spPr>
      <dgm:t>
        <a:bodyPr/>
        <a:lstStyle/>
        <a:p>
          <a:r>
            <a:rPr lang="en-US" sz="1600" b="0" i="0" dirty="0">
              <a:latin typeface="Gotham Book" pitchFamily="2" charset="0"/>
            </a:rPr>
            <a:t>Select the chief executive. </a:t>
          </a:r>
        </a:p>
      </dgm:t>
    </dgm:pt>
    <dgm:pt modelId="{D79249A5-9BBC-4B10-9F62-7913A8FD4AE3}" type="parTrans" cxnId="{2CD14B0B-B7F5-4618-9AB7-C62FBF62F4E8}">
      <dgm:prSet/>
      <dgm:spPr/>
      <dgm:t>
        <a:bodyPr/>
        <a:lstStyle/>
        <a:p>
          <a:endParaRPr lang="en-US"/>
        </a:p>
      </dgm:t>
    </dgm:pt>
    <dgm:pt modelId="{85A12D70-3206-4BCF-8017-F3FFA0698782}" type="sibTrans" cxnId="{2CD14B0B-B7F5-4618-9AB7-C62FBF62F4E8}">
      <dgm:prSet/>
      <dgm:spPr/>
      <dgm:t>
        <a:bodyPr/>
        <a:lstStyle/>
        <a:p>
          <a:endParaRPr lang="en-US"/>
        </a:p>
      </dgm:t>
    </dgm:pt>
    <dgm:pt modelId="{12636446-92C1-47E9-9FBD-07DBF7E2D674}">
      <dgm:prSet custT="1"/>
      <dgm:spPr>
        <a:solidFill>
          <a:schemeClr val="tx1">
            <a:lumMod val="65000"/>
            <a:lumOff val="35000"/>
          </a:schemeClr>
        </a:solidFill>
        <a:ln>
          <a:solidFill>
            <a:schemeClr val="tx1">
              <a:lumMod val="65000"/>
              <a:lumOff val="35000"/>
            </a:schemeClr>
          </a:solidFill>
        </a:ln>
      </dgm:spPr>
      <dgm:t>
        <a:bodyPr/>
        <a:lstStyle/>
        <a:p>
          <a:r>
            <a:rPr lang="en-US" sz="1600" b="0" i="0" dirty="0">
              <a:latin typeface="Gotham Book" pitchFamily="2" charset="0"/>
            </a:rPr>
            <a:t>Support Leader</a:t>
          </a:r>
        </a:p>
      </dgm:t>
    </dgm:pt>
    <dgm:pt modelId="{C7C08F92-2B56-4BEA-B350-52184E9D9B05}" type="parTrans" cxnId="{A2F5B978-A7BD-4B01-8D71-2D35498F9F1F}">
      <dgm:prSet/>
      <dgm:spPr/>
      <dgm:t>
        <a:bodyPr/>
        <a:lstStyle/>
        <a:p>
          <a:endParaRPr lang="en-US"/>
        </a:p>
      </dgm:t>
    </dgm:pt>
    <dgm:pt modelId="{6C3CCA0F-865D-4AA7-BA4E-68165BB019C3}" type="sibTrans" cxnId="{A2F5B978-A7BD-4B01-8D71-2D35498F9F1F}">
      <dgm:prSet/>
      <dgm:spPr/>
      <dgm:t>
        <a:bodyPr/>
        <a:lstStyle/>
        <a:p>
          <a:endParaRPr lang="en-US"/>
        </a:p>
      </dgm:t>
    </dgm:pt>
    <dgm:pt modelId="{B86F6C46-92F7-45AF-89CA-BD79F769990E}">
      <dgm:prSet custT="1"/>
      <dgm:spPr>
        <a:solidFill>
          <a:schemeClr val="bg2">
            <a:lumMod val="90000"/>
            <a:alpha val="90000"/>
          </a:schemeClr>
        </a:solidFill>
      </dgm:spPr>
      <dgm:t>
        <a:bodyPr/>
        <a:lstStyle/>
        <a:p>
          <a:r>
            <a:rPr lang="en-US" sz="1600" b="0" i="0" dirty="0">
              <a:latin typeface="Gotham Book" pitchFamily="2" charset="0"/>
            </a:rPr>
            <a:t>Support and evaluate the chief executive.</a:t>
          </a:r>
        </a:p>
      </dgm:t>
    </dgm:pt>
    <dgm:pt modelId="{3141CB78-A76F-4F75-8FF3-7B3E209C775A}" type="parTrans" cxnId="{3E3C9ED3-4EA0-4ACF-8AE8-AA99DD0FE05A}">
      <dgm:prSet/>
      <dgm:spPr/>
      <dgm:t>
        <a:bodyPr/>
        <a:lstStyle/>
        <a:p>
          <a:endParaRPr lang="en-US"/>
        </a:p>
      </dgm:t>
    </dgm:pt>
    <dgm:pt modelId="{E9437032-921E-419D-BDCB-62BA66C44747}" type="sibTrans" cxnId="{3E3C9ED3-4EA0-4ACF-8AE8-AA99DD0FE05A}">
      <dgm:prSet/>
      <dgm:spPr/>
      <dgm:t>
        <a:bodyPr/>
        <a:lstStyle/>
        <a:p>
          <a:endParaRPr lang="en-US"/>
        </a:p>
      </dgm:t>
    </dgm:pt>
    <dgm:pt modelId="{692B435C-FBA1-472E-AFE7-0C4B6F57F10A}">
      <dgm:prSet custT="1"/>
      <dgm:spPr>
        <a:solidFill>
          <a:schemeClr val="tx1">
            <a:lumMod val="65000"/>
            <a:lumOff val="35000"/>
          </a:schemeClr>
        </a:solidFill>
        <a:ln>
          <a:solidFill>
            <a:schemeClr val="tx1">
              <a:lumMod val="65000"/>
              <a:lumOff val="35000"/>
            </a:schemeClr>
          </a:solidFill>
        </a:ln>
      </dgm:spPr>
      <dgm:t>
        <a:bodyPr/>
        <a:lstStyle/>
        <a:p>
          <a:r>
            <a:rPr lang="en-US" sz="1600" b="0" i="0" dirty="0">
              <a:latin typeface="Gotham Book" pitchFamily="2" charset="0"/>
            </a:rPr>
            <a:t>Planning</a:t>
          </a:r>
        </a:p>
      </dgm:t>
    </dgm:pt>
    <dgm:pt modelId="{DE827B57-39D3-453E-B138-E6CCC37A6BB9}" type="parTrans" cxnId="{94BD6A00-1A9D-4486-8764-B68E7D8F5A14}">
      <dgm:prSet/>
      <dgm:spPr/>
      <dgm:t>
        <a:bodyPr/>
        <a:lstStyle/>
        <a:p>
          <a:endParaRPr lang="en-US"/>
        </a:p>
      </dgm:t>
    </dgm:pt>
    <dgm:pt modelId="{DA004A83-9155-4883-911D-78DC7554F571}" type="sibTrans" cxnId="{94BD6A00-1A9D-4486-8764-B68E7D8F5A14}">
      <dgm:prSet/>
      <dgm:spPr/>
      <dgm:t>
        <a:bodyPr/>
        <a:lstStyle/>
        <a:p>
          <a:endParaRPr lang="en-US"/>
        </a:p>
      </dgm:t>
    </dgm:pt>
    <dgm:pt modelId="{2846B75B-549D-4A07-B09E-F4A947B3BB3C}">
      <dgm:prSet custT="1"/>
      <dgm:spPr>
        <a:solidFill>
          <a:schemeClr val="bg2">
            <a:lumMod val="90000"/>
            <a:alpha val="90000"/>
          </a:schemeClr>
        </a:solidFill>
      </dgm:spPr>
      <dgm:t>
        <a:bodyPr/>
        <a:lstStyle/>
        <a:p>
          <a:r>
            <a:rPr lang="en-US" sz="1600" b="0" i="0" dirty="0">
              <a:latin typeface="Gotham Book" pitchFamily="2" charset="0"/>
            </a:rPr>
            <a:t>Ensure effective planning. </a:t>
          </a:r>
        </a:p>
      </dgm:t>
    </dgm:pt>
    <dgm:pt modelId="{3F23DE14-CF28-40C2-A453-50B5052FBAEF}" type="parTrans" cxnId="{5FDFA38B-1628-40C6-AEAA-52ACE137F0C5}">
      <dgm:prSet/>
      <dgm:spPr/>
      <dgm:t>
        <a:bodyPr/>
        <a:lstStyle/>
        <a:p>
          <a:endParaRPr lang="en-US"/>
        </a:p>
      </dgm:t>
    </dgm:pt>
    <dgm:pt modelId="{979CBEA5-E8BE-4E97-99D8-8F7022D75A56}" type="sibTrans" cxnId="{5FDFA38B-1628-40C6-AEAA-52ACE137F0C5}">
      <dgm:prSet/>
      <dgm:spPr/>
      <dgm:t>
        <a:bodyPr/>
        <a:lstStyle/>
        <a:p>
          <a:endParaRPr lang="en-US"/>
        </a:p>
      </dgm:t>
    </dgm:pt>
    <dgm:pt modelId="{F1D326BD-B7CF-4A81-B6E2-897848AF3C72}">
      <dgm:prSet custT="1"/>
      <dgm:spPr>
        <a:solidFill>
          <a:schemeClr val="tx1">
            <a:lumMod val="65000"/>
            <a:lumOff val="35000"/>
          </a:schemeClr>
        </a:solidFill>
        <a:ln>
          <a:solidFill>
            <a:schemeClr val="tx1">
              <a:lumMod val="65000"/>
              <a:lumOff val="35000"/>
            </a:schemeClr>
          </a:solidFill>
        </a:ln>
      </dgm:spPr>
      <dgm:t>
        <a:bodyPr/>
        <a:lstStyle/>
        <a:p>
          <a:r>
            <a:rPr lang="en-US" sz="1600" b="0" i="0" dirty="0">
              <a:latin typeface="Gotham Book" pitchFamily="2" charset="0"/>
            </a:rPr>
            <a:t>Monitoring</a:t>
          </a:r>
        </a:p>
      </dgm:t>
    </dgm:pt>
    <dgm:pt modelId="{4B85B862-9560-4E31-96EC-4BE0375247D3}" type="parTrans" cxnId="{74AB81DD-A8F1-494D-B5EF-2898E76C478E}">
      <dgm:prSet/>
      <dgm:spPr/>
      <dgm:t>
        <a:bodyPr/>
        <a:lstStyle/>
        <a:p>
          <a:endParaRPr lang="en-US"/>
        </a:p>
      </dgm:t>
    </dgm:pt>
    <dgm:pt modelId="{2B9F8E34-8590-45C5-847B-5B51666AF89B}" type="sibTrans" cxnId="{74AB81DD-A8F1-494D-B5EF-2898E76C478E}">
      <dgm:prSet/>
      <dgm:spPr/>
      <dgm:t>
        <a:bodyPr/>
        <a:lstStyle/>
        <a:p>
          <a:endParaRPr lang="en-US"/>
        </a:p>
      </dgm:t>
    </dgm:pt>
    <dgm:pt modelId="{36B103C2-5D01-4640-ACB0-190DAE71E219}">
      <dgm:prSet custT="1"/>
      <dgm:spPr>
        <a:solidFill>
          <a:schemeClr val="bg2">
            <a:lumMod val="90000"/>
            <a:alpha val="90000"/>
          </a:schemeClr>
        </a:solidFill>
      </dgm:spPr>
      <dgm:t>
        <a:bodyPr/>
        <a:lstStyle/>
        <a:p>
          <a:r>
            <a:rPr lang="en-US" sz="1600" b="0" i="0" dirty="0">
              <a:latin typeface="Gotham Book" pitchFamily="2" charset="0"/>
            </a:rPr>
            <a:t>Monitor and strengthen programs and services. </a:t>
          </a:r>
        </a:p>
      </dgm:t>
    </dgm:pt>
    <dgm:pt modelId="{E6FD63BF-FAB3-490A-A58B-9E43CEFB5CEC}" type="parTrans" cxnId="{6608A2C4-9216-4157-B125-AE66ECD761AF}">
      <dgm:prSet/>
      <dgm:spPr/>
      <dgm:t>
        <a:bodyPr/>
        <a:lstStyle/>
        <a:p>
          <a:endParaRPr lang="en-US"/>
        </a:p>
      </dgm:t>
    </dgm:pt>
    <dgm:pt modelId="{B1641778-D0DD-4487-AF72-48BBD96C2E27}" type="sibTrans" cxnId="{6608A2C4-9216-4157-B125-AE66ECD761AF}">
      <dgm:prSet/>
      <dgm:spPr/>
      <dgm:t>
        <a:bodyPr/>
        <a:lstStyle/>
        <a:p>
          <a:endParaRPr lang="en-US"/>
        </a:p>
      </dgm:t>
    </dgm:pt>
    <dgm:pt modelId="{F0439F42-0BBA-4365-9F25-58CA731C3E91}">
      <dgm:prSet custT="1"/>
      <dgm:spPr>
        <a:solidFill>
          <a:schemeClr val="tx1">
            <a:lumMod val="65000"/>
            <a:lumOff val="35000"/>
          </a:schemeClr>
        </a:solidFill>
        <a:ln>
          <a:solidFill>
            <a:schemeClr val="tx1">
              <a:lumMod val="65000"/>
              <a:lumOff val="35000"/>
            </a:schemeClr>
          </a:solidFill>
        </a:ln>
      </dgm:spPr>
      <dgm:t>
        <a:bodyPr/>
        <a:lstStyle/>
        <a:p>
          <a:r>
            <a:rPr lang="en-US" sz="1600" b="0" i="0" dirty="0">
              <a:latin typeface="Gotham Book" pitchFamily="2" charset="0"/>
            </a:rPr>
            <a:t>Financial Resources</a:t>
          </a:r>
        </a:p>
      </dgm:t>
    </dgm:pt>
    <dgm:pt modelId="{1ADC16E1-4068-4BFE-819F-6A8C864BDDCF}" type="parTrans" cxnId="{E6A6DC2C-789B-43B8-8455-E2F90B0EA1EC}">
      <dgm:prSet/>
      <dgm:spPr/>
      <dgm:t>
        <a:bodyPr/>
        <a:lstStyle/>
        <a:p>
          <a:endParaRPr lang="en-US"/>
        </a:p>
      </dgm:t>
    </dgm:pt>
    <dgm:pt modelId="{6F5C9DEF-E238-417D-AEDA-6C78F7489BFA}" type="sibTrans" cxnId="{E6A6DC2C-789B-43B8-8455-E2F90B0EA1EC}">
      <dgm:prSet/>
      <dgm:spPr/>
      <dgm:t>
        <a:bodyPr/>
        <a:lstStyle/>
        <a:p>
          <a:endParaRPr lang="en-US"/>
        </a:p>
      </dgm:t>
    </dgm:pt>
    <dgm:pt modelId="{E5E82E6D-B51F-441D-A233-49F3A652591D}">
      <dgm:prSet custT="1"/>
      <dgm:spPr>
        <a:solidFill>
          <a:schemeClr val="bg2">
            <a:lumMod val="90000"/>
            <a:alpha val="90000"/>
          </a:schemeClr>
        </a:solidFill>
      </dgm:spPr>
      <dgm:t>
        <a:bodyPr/>
        <a:lstStyle/>
        <a:p>
          <a:r>
            <a:rPr lang="en-US" sz="1600" b="0" i="0" dirty="0">
              <a:latin typeface="Gotham Book" pitchFamily="2" charset="0"/>
            </a:rPr>
            <a:t>Ensure adequate financial resources. </a:t>
          </a:r>
        </a:p>
      </dgm:t>
    </dgm:pt>
    <dgm:pt modelId="{CD2C17B9-47B7-44C5-963D-BBB19047F0A4}" type="parTrans" cxnId="{A3909E3C-8E9A-4EDE-8D77-7AD98343827B}">
      <dgm:prSet/>
      <dgm:spPr/>
      <dgm:t>
        <a:bodyPr/>
        <a:lstStyle/>
        <a:p>
          <a:endParaRPr lang="en-US"/>
        </a:p>
      </dgm:t>
    </dgm:pt>
    <dgm:pt modelId="{5596743B-8B45-4BE1-B28D-5988C019C530}" type="sibTrans" cxnId="{A3909E3C-8E9A-4EDE-8D77-7AD98343827B}">
      <dgm:prSet/>
      <dgm:spPr/>
      <dgm:t>
        <a:bodyPr/>
        <a:lstStyle/>
        <a:p>
          <a:endParaRPr lang="en-US"/>
        </a:p>
      </dgm:t>
    </dgm:pt>
    <dgm:pt modelId="{419FE8DC-7B8A-4AA2-8425-A06526BE67FB}">
      <dgm:prSet custT="1"/>
      <dgm:spPr>
        <a:solidFill>
          <a:schemeClr val="tx1">
            <a:lumMod val="65000"/>
            <a:lumOff val="35000"/>
          </a:schemeClr>
        </a:solidFill>
        <a:ln>
          <a:solidFill>
            <a:schemeClr val="tx1">
              <a:lumMod val="65000"/>
              <a:lumOff val="35000"/>
            </a:schemeClr>
          </a:solidFill>
        </a:ln>
      </dgm:spPr>
      <dgm:t>
        <a:bodyPr/>
        <a:lstStyle/>
        <a:p>
          <a:r>
            <a:rPr lang="en-US" sz="1600" b="0" i="0" dirty="0">
              <a:latin typeface="Gotham Book" pitchFamily="2" charset="0"/>
            </a:rPr>
            <a:t>Financial Oversight</a:t>
          </a:r>
        </a:p>
      </dgm:t>
    </dgm:pt>
    <dgm:pt modelId="{96F9A259-BA8D-4661-8C73-BC4280E5E770}" type="parTrans" cxnId="{3C64DDE0-6ECB-444C-B71D-50575949004F}">
      <dgm:prSet/>
      <dgm:spPr/>
      <dgm:t>
        <a:bodyPr/>
        <a:lstStyle/>
        <a:p>
          <a:endParaRPr lang="en-US"/>
        </a:p>
      </dgm:t>
    </dgm:pt>
    <dgm:pt modelId="{C52DD9F7-0294-43C8-AC92-C65EC81E88C3}" type="sibTrans" cxnId="{3C64DDE0-6ECB-444C-B71D-50575949004F}">
      <dgm:prSet/>
      <dgm:spPr/>
      <dgm:t>
        <a:bodyPr/>
        <a:lstStyle/>
        <a:p>
          <a:endParaRPr lang="en-US"/>
        </a:p>
      </dgm:t>
    </dgm:pt>
    <dgm:pt modelId="{EBFD9693-9AF0-48CC-87DA-3F15EFA304AB}">
      <dgm:prSet custT="1"/>
      <dgm:spPr>
        <a:solidFill>
          <a:schemeClr val="bg2">
            <a:lumMod val="90000"/>
            <a:alpha val="90000"/>
          </a:schemeClr>
        </a:solidFill>
      </dgm:spPr>
      <dgm:t>
        <a:bodyPr/>
        <a:lstStyle/>
        <a:p>
          <a:r>
            <a:rPr lang="en-US" sz="1600" b="0" i="0" dirty="0">
              <a:latin typeface="Gotham Book" pitchFamily="2" charset="0"/>
            </a:rPr>
            <a:t>Protect assets and provide proper financial oversight. </a:t>
          </a:r>
        </a:p>
      </dgm:t>
    </dgm:pt>
    <dgm:pt modelId="{E4EE8B26-E83B-4E68-9575-A3C1E35AF4E8}" type="parTrans" cxnId="{EFBA7CD9-82EB-4CB6-B7EC-5714D15C05B4}">
      <dgm:prSet/>
      <dgm:spPr/>
      <dgm:t>
        <a:bodyPr/>
        <a:lstStyle/>
        <a:p>
          <a:endParaRPr lang="en-US"/>
        </a:p>
      </dgm:t>
    </dgm:pt>
    <dgm:pt modelId="{F9303F80-2578-4A73-BDDD-FDA969C5C802}" type="sibTrans" cxnId="{EFBA7CD9-82EB-4CB6-B7EC-5714D15C05B4}">
      <dgm:prSet/>
      <dgm:spPr/>
      <dgm:t>
        <a:bodyPr/>
        <a:lstStyle/>
        <a:p>
          <a:endParaRPr lang="en-US"/>
        </a:p>
      </dgm:t>
    </dgm:pt>
    <dgm:pt modelId="{204F1106-9469-4581-850B-779FC02708C7}">
      <dgm:prSet custT="1"/>
      <dgm:spPr>
        <a:solidFill>
          <a:schemeClr val="tx1">
            <a:lumMod val="65000"/>
            <a:lumOff val="35000"/>
          </a:schemeClr>
        </a:solidFill>
        <a:ln>
          <a:solidFill>
            <a:schemeClr val="tx1">
              <a:lumMod val="65000"/>
              <a:lumOff val="35000"/>
            </a:schemeClr>
          </a:solidFill>
        </a:ln>
      </dgm:spPr>
      <dgm:t>
        <a:bodyPr/>
        <a:lstStyle/>
        <a:p>
          <a:r>
            <a:rPr lang="en-US" sz="1600" b="0" i="0" dirty="0">
              <a:latin typeface="Gotham Book" pitchFamily="2" charset="0"/>
            </a:rPr>
            <a:t>Board Governance</a:t>
          </a:r>
        </a:p>
      </dgm:t>
    </dgm:pt>
    <dgm:pt modelId="{202829B0-D2A7-45EC-AF86-0A59FBA49AE2}" type="parTrans" cxnId="{15231543-458E-4863-B641-986D032F402D}">
      <dgm:prSet/>
      <dgm:spPr/>
      <dgm:t>
        <a:bodyPr/>
        <a:lstStyle/>
        <a:p>
          <a:endParaRPr lang="en-US"/>
        </a:p>
      </dgm:t>
    </dgm:pt>
    <dgm:pt modelId="{CD9A2386-1FC2-44CB-B369-C998B1AA3198}" type="sibTrans" cxnId="{15231543-458E-4863-B641-986D032F402D}">
      <dgm:prSet/>
      <dgm:spPr/>
      <dgm:t>
        <a:bodyPr/>
        <a:lstStyle/>
        <a:p>
          <a:endParaRPr lang="en-US"/>
        </a:p>
      </dgm:t>
    </dgm:pt>
    <dgm:pt modelId="{9CCF68CF-E89D-4EEF-BB12-801D2CE707B7}">
      <dgm:prSet custT="1"/>
      <dgm:spPr>
        <a:solidFill>
          <a:schemeClr val="bg2">
            <a:lumMod val="90000"/>
            <a:alpha val="90000"/>
          </a:schemeClr>
        </a:solidFill>
      </dgm:spPr>
      <dgm:t>
        <a:bodyPr/>
        <a:lstStyle/>
        <a:p>
          <a:r>
            <a:rPr lang="en-US" sz="1600" b="0" i="0" dirty="0">
              <a:latin typeface="Gotham Book" pitchFamily="2" charset="0"/>
            </a:rPr>
            <a:t>Build a competent board. </a:t>
          </a:r>
        </a:p>
      </dgm:t>
    </dgm:pt>
    <dgm:pt modelId="{A3241001-CD4B-47AE-ADB2-41CD1722E4F0}" type="parTrans" cxnId="{CF05728C-A7E9-4815-82A5-D29CB5C6E2CF}">
      <dgm:prSet/>
      <dgm:spPr/>
      <dgm:t>
        <a:bodyPr/>
        <a:lstStyle/>
        <a:p>
          <a:endParaRPr lang="en-US"/>
        </a:p>
      </dgm:t>
    </dgm:pt>
    <dgm:pt modelId="{53101DAD-7FAE-416A-89FD-0B07BCD813A5}" type="sibTrans" cxnId="{CF05728C-A7E9-4815-82A5-D29CB5C6E2CF}">
      <dgm:prSet/>
      <dgm:spPr/>
      <dgm:t>
        <a:bodyPr/>
        <a:lstStyle/>
        <a:p>
          <a:endParaRPr lang="en-US"/>
        </a:p>
      </dgm:t>
    </dgm:pt>
    <dgm:pt modelId="{70DB986F-A395-4A54-8FD7-5DA68A6D2D7D}">
      <dgm:prSet custT="1"/>
      <dgm:spPr>
        <a:solidFill>
          <a:schemeClr val="tx1">
            <a:lumMod val="65000"/>
            <a:lumOff val="35000"/>
          </a:schemeClr>
        </a:solidFill>
        <a:ln>
          <a:solidFill>
            <a:schemeClr val="tx1">
              <a:lumMod val="65000"/>
              <a:lumOff val="35000"/>
            </a:schemeClr>
          </a:solidFill>
        </a:ln>
      </dgm:spPr>
      <dgm:t>
        <a:bodyPr/>
        <a:lstStyle/>
        <a:p>
          <a:r>
            <a:rPr lang="en-US" sz="1600" b="0" i="0" dirty="0">
              <a:latin typeface="Gotham Book" pitchFamily="2" charset="0"/>
            </a:rPr>
            <a:t>Integrity &amp; Ethics</a:t>
          </a:r>
        </a:p>
      </dgm:t>
    </dgm:pt>
    <dgm:pt modelId="{B34C3010-CB3F-48F8-98B4-D24405BCB36A}" type="parTrans" cxnId="{2AD61A02-6910-4BE9-8920-E32C2991A753}">
      <dgm:prSet/>
      <dgm:spPr/>
      <dgm:t>
        <a:bodyPr/>
        <a:lstStyle/>
        <a:p>
          <a:endParaRPr lang="en-US"/>
        </a:p>
      </dgm:t>
    </dgm:pt>
    <dgm:pt modelId="{DD6834D7-CE02-4CC3-A9F7-9505BE01CC77}" type="sibTrans" cxnId="{2AD61A02-6910-4BE9-8920-E32C2991A753}">
      <dgm:prSet/>
      <dgm:spPr/>
      <dgm:t>
        <a:bodyPr/>
        <a:lstStyle/>
        <a:p>
          <a:endParaRPr lang="en-US"/>
        </a:p>
      </dgm:t>
    </dgm:pt>
    <dgm:pt modelId="{D6BE4EBD-299B-40D3-AEBB-8F82C8EF1D90}">
      <dgm:prSet custT="1"/>
      <dgm:spPr>
        <a:solidFill>
          <a:schemeClr val="bg2">
            <a:lumMod val="90000"/>
            <a:alpha val="90000"/>
          </a:schemeClr>
        </a:solidFill>
      </dgm:spPr>
      <dgm:t>
        <a:bodyPr/>
        <a:lstStyle/>
        <a:p>
          <a:r>
            <a:rPr lang="en-US" sz="1600" b="0" i="0" dirty="0">
              <a:latin typeface="Gotham Book" pitchFamily="2" charset="0"/>
            </a:rPr>
            <a:t>Ensure legal and ethical integrity. </a:t>
          </a:r>
        </a:p>
      </dgm:t>
    </dgm:pt>
    <dgm:pt modelId="{B5275D44-39CC-49A3-9049-9389D3361C12}" type="parTrans" cxnId="{B92B4A42-5D7B-4CC4-BBB7-678503CF7029}">
      <dgm:prSet/>
      <dgm:spPr/>
      <dgm:t>
        <a:bodyPr/>
        <a:lstStyle/>
        <a:p>
          <a:endParaRPr lang="en-US"/>
        </a:p>
      </dgm:t>
    </dgm:pt>
    <dgm:pt modelId="{C73DB061-7208-4512-9292-982B32626D17}" type="sibTrans" cxnId="{B92B4A42-5D7B-4CC4-BBB7-678503CF7029}">
      <dgm:prSet/>
      <dgm:spPr/>
      <dgm:t>
        <a:bodyPr/>
        <a:lstStyle/>
        <a:p>
          <a:endParaRPr lang="en-US"/>
        </a:p>
      </dgm:t>
    </dgm:pt>
    <dgm:pt modelId="{6F795EEA-B16E-4FC7-8910-65492EEF95BE}">
      <dgm:prSet custT="1"/>
      <dgm:spPr>
        <a:solidFill>
          <a:schemeClr val="tx1">
            <a:lumMod val="65000"/>
            <a:lumOff val="35000"/>
          </a:schemeClr>
        </a:solidFill>
        <a:ln>
          <a:solidFill>
            <a:schemeClr val="tx1">
              <a:lumMod val="65000"/>
              <a:lumOff val="35000"/>
            </a:schemeClr>
          </a:solidFill>
        </a:ln>
      </dgm:spPr>
      <dgm:t>
        <a:bodyPr/>
        <a:lstStyle/>
        <a:p>
          <a:r>
            <a:rPr lang="en-US" sz="1600" b="0" i="0" dirty="0">
              <a:latin typeface="Gotham Book" pitchFamily="2" charset="0"/>
            </a:rPr>
            <a:t>PR</a:t>
          </a:r>
        </a:p>
      </dgm:t>
    </dgm:pt>
    <dgm:pt modelId="{8D3D2266-74B3-4202-97C1-7D92B5B0C43C}" type="parTrans" cxnId="{67814362-45D1-47C9-A641-55BFFE5EA6BE}">
      <dgm:prSet/>
      <dgm:spPr/>
      <dgm:t>
        <a:bodyPr/>
        <a:lstStyle/>
        <a:p>
          <a:endParaRPr lang="en-US"/>
        </a:p>
      </dgm:t>
    </dgm:pt>
    <dgm:pt modelId="{AE6ED6A2-07C4-4BDE-BE98-6A78582AAC63}" type="sibTrans" cxnId="{67814362-45D1-47C9-A641-55BFFE5EA6BE}">
      <dgm:prSet/>
      <dgm:spPr/>
      <dgm:t>
        <a:bodyPr/>
        <a:lstStyle/>
        <a:p>
          <a:endParaRPr lang="en-US"/>
        </a:p>
      </dgm:t>
    </dgm:pt>
    <dgm:pt modelId="{B0C442A7-4251-430F-BA2B-AAB6A7698781}">
      <dgm:prSet custT="1"/>
      <dgm:spPr>
        <a:solidFill>
          <a:schemeClr val="bg2">
            <a:lumMod val="90000"/>
            <a:alpha val="90000"/>
          </a:schemeClr>
        </a:solidFill>
      </dgm:spPr>
      <dgm:t>
        <a:bodyPr/>
        <a:lstStyle/>
        <a:p>
          <a:r>
            <a:rPr lang="en-US" sz="1600" b="0" i="0" dirty="0">
              <a:latin typeface="Gotham Book" pitchFamily="2" charset="0"/>
            </a:rPr>
            <a:t>Enhance the organization’s public standing. </a:t>
          </a:r>
        </a:p>
      </dgm:t>
    </dgm:pt>
    <dgm:pt modelId="{0A76F5C0-36C9-4B67-9588-F63E09D40DA2}" type="parTrans" cxnId="{B4D19D6A-7A3F-4085-AADB-768B7B389F89}">
      <dgm:prSet/>
      <dgm:spPr/>
      <dgm:t>
        <a:bodyPr/>
        <a:lstStyle/>
        <a:p>
          <a:endParaRPr lang="en-US"/>
        </a:p>
      </dgm:t>
    </dgm:pt>
    <dgm:pt modelId="{8A64C4B3-269A-425F-BCFC-83F1BDBCA59A}" type="sibTrans" cxnId="{B4D19D6A-7A3F-4085-AADB-768B7B389F89}">
      <dgm:prSet/>
      <dgm:spPr/>
      <dgm:t>
        <a:bodyPr/>
        <a:lstStyle/>
        <a:p>
          <a:endParaRPr lang="en-US"/>
        </a:p>
      </dgm:t>
    </dgm:pt>
    <dgm:pt modelId="{5E9A2E6B-1C87-D64A-B582-78571E3CEBEC}" type="pres">
      <dgm:prSet presAssocID="{53346A57-61B7-455C-8DC7-6CDBED9997AC}" presName="Name0" presStyleCnt="0">
        <dgm:presLayoutVars>
          <dgm:dir/>
          <dgm:animLvl val="lvl"/>
          <dgm:resizeHandles val="exact"/>
        </dgm:presLayoutVars>
      </dgm:prSet>
      <dgm:spPr/>
    </dgm:pt>
    <dgm:pt modelId="{A3BDD014-D08F-5943-A0D0-A0B48D0BA141}" type="pres">
      <dgm:prSet presAssocID="{6F795EEA-B16E-4FC7-8910-65492EEF95BE}" presName="boxAndChildren" presStyleCnt="0"/>
      <dgm:spPr/>
    </dgm:pt>
    <dgm:pt modelId="{DC3AE81B-E232-AB4B-AACE-8EA912008B18}" type="pres">
      <dgm:prSet presAssocID="{6F795EEA-B16E-4FC7-8910-65492EEF95BE}" presName="parentTextBox" presStyleLbl="alignNode1" presStyleIdx="0" presStyleCnt="10"/>
      <dgm:spPr/>
    </dgm:pt>
    <dgm:pt modelId="{5C8B6401-787B-704B-9E5F-891FC93875A0}" type="pres">
      <dgm:prSet presAssocID="{6F795EEA-B16E-4FC7-8910-65492EEF95BE}" presName="descendantBox" presStyleLbl="bgAccFollowNode1" presStyleIdx="0" presStyleCnt="10"/>
      <dgm:spPr/>
    </dgm:pt>
    <dgm:pt modelId="{96F1E499-9FF9-F84C-AB31-9375DBD5619E}" type="pres">
      <dgm:prSet presAssocID="{DD6834D7-CE02-4CC3-A9F7-9505BE01CC77}" presName="sp" presStyleCnt="0"/>
      <dgm:spPr/>
    </dgm:pt>
    <dgm:pt modelId="{0C93E58B-32E0-9D46-A565-A8C994142609}" type="pres">
      <dgm:prSet presAssocID="{70DB986F-A395-4A54-8FD7-5DA68A6D2D7D}" presName="arrowAndChildren" presStyleCnt="0"/>
      <dgm:spPr/>
    </dgm:pt>
    <dgm:pt modelId="{DDB27F6A-1A01-AE49-BBB1-A2D0C9823D38}" type="pres">
      <dgm:prSet presAssocID="{70DB986F-A395-4A54-8FD7-5DA68A6D2D7D}" presName="parentTextArrow" presStyleLbl="node1" presStyleIdx="0" presStyleCnt="0"/>
      <dgm:spPr/>
    </dgm:pt>
    <dgm:pt modelId="{B949C224-A8C1-144B-BBBA-AC413A2F6C02}" type="pres">
      <dgm:prSet presAssocID="{70DB986F-A395-4A54-8FD7-5DA68A6D2D7D}" presName="arrow" presStyleLbl="alignNode1" presStyleIdx="1" presStyleCnt="10"/>
      <dgm:spPr/>
    </dgm:pt>
    <dgm:pt modelId="{828D1381-DFF7-5E40-A89B-886178714930}" type="pres">
      <dgm:prSet presAssocID="{70DB986F-A395-4A54-8FD7-5DA68A6D2D7D}" presName="descendantArrow" presStyleLbl="bgAccFollowNode1" presStyleIdx="1" presStyleCnt="10"/>
      <dgm:spPr/>
    </dgm:pt>
    <dgm:pt modelId="{A9305387-E502-444B-A33C-7BB739E3EC11}" type="pres">
      <dgm:prSet presAssocID="{CD9A2386-1FC2-44CB-B369-C998B1AA3198}" presName="sp" presStyleCnt="0"/>
      <dgm:spPr/>
    </dgm:pt>
    <dgm:pt modelId="{16FBC4FA-FF01-C942-B833-1B54B190CBE6}" type="pres">
      <dgm:prSet presAssocID="{204F1106-9469-4581-850B-779FC02708C7}" presName="arrowAndChildren" presStyleCnt="0"/>
      <dgm:spPr/>
    </dgm:pt>
    <dgm:pt modelId="{171B7609-3254-624A-8900-73E07C29F723}" type="pres">
      <dgm:prSet presAssocID="{204F1106-9469-4581-850B-779FC02708C7}" presName="parentTextArrow" presStyleLbl="node1" presStyleIdx="0" presStyleCnt="0"/>
      <dgm:spPr/>
    </dgm:pt>
    <dgm:pt modelId="{F1F831F8-777C-7A42-B4F3-B89CFBF1B80A}" type="pres">
      <dgm:prSet presAssocID="{204F1106-9469-4581-850B-779FC02708C7}" presName="arrow" presStyleLbl="alignNode1" presStyleIdx="2" presStyleCnt="10"/>
      <dgm:spPr/>
    </dgm:pt>
    <dgm:pt modelId="{898BAFB3-F432-1642-9209-08FD574C55BA}" type="pres">
      <dgm:prSet presAssocID="{204F1106-9469-4581-850B-779FC02708C7}" presName="descendantArrow" presStyleLbl="bgAccFollowNode1" presStyleIdx="2" presStyleCnt="10"/>
      <dgm:spPr/>
    </dgm:pt>
    <dgm:pt modelId="{31D6BDB7-93F7-D248-9084-01980B9A1709}" type="pres">
      <dgm:prSet presAssocID="{C52DD9F7-0294-43C8-AC92-C65EC81E88C3}" presName="sp" presStyleCnt="0"/>
      <dgm:spPr/>
    </dgm:pt>
    <dgm:pt modelId="{900E0DCD-DED6-4245-8624-89367BD97E9E}" type="pres">
      <dgm:prSet presAssocID="{419FE8DC-7B8A-4AA2-8425-A06526BE67FB}" presName="arrowAndChildren" presStyleCnt="0"/>
      <dgm:spPr/>
    </dgm:pt>
    <dgm:pt modelId="{52E54B74-02AB-364A-9F88-072A7455291C}" type="pres">
      <dgm:prSet presAssocID="{419FE8DC-7B8A-4AA2-8425-A06526BE67FB}" presName="parentTextArrow" presStyleLbl="node1" presStyleIdx="0" presStyleCnt="0"/>
      <dgm:spPr/>
    </dgm:pt>
    <dgm:pt modelId="{DC3B0390-BD37-3E4D-A0AA-A7DB6C2D862C}" type="pres">
      <dgm:prSet presAssocID="{419FE8DC-7B8A-4AA2-8425-A06526BE67FB}" presName="arrow" presStyleLbl="alignNode1" presStyleIdx="3" presStyleCnt="10"/>
      <dgm:spPr/>
    </dgm:pt>
    <dgm:pt modelId="{15C9F301-1CF1-DE41-8FC9-D75B4AA8A0BF}" type="pres">
      <dgm:prSet presAssocID="{419FE8DC-7B8A-4AA2-8425-A06526BE67FB}" presName="descendantArrow" presStyleLbl="bgAccFollowNode1" presStyleIdx="3" presStyleCnt="10"/>
      <dgm:spPr/>
    </dgm:pt>
    <dgm:pt modelId="{23917DD0-0371-5448-BB8B-8F13CF120E60}" type="pres">
      <dgm:prSet presAssocID="{6F5C9DEF-E238-417D-AEDA-6C78F7489BFA}" presName="sp" presStyleCnt="0"/>
      <dgm:spPr/>
    </dgm:pt>
    <dgm:pt modelId="{9AEB2F89-4163-024B-B83A-4EDB4848776E}" type="pres">
      <dgm:prSet presAssocID="{F0439F42-0BBA-4365-9F25-58CA731C3E91}" presName="arrowAndChildren" presStyleCnt="0"/>
      <dgm:spPr/>
    </dgm:pt>
    <dgm:pt modelId="{80F150FC-F36D-F14D-B288-DA1B937BD8B9}" type="pres">
      <dgm:prSet presAssocID="{F0439F42-0BBA-4365-9F25-58CA731C3E91}" presName="parentTextArrow" presStyleLbl="node1" presStyleIdx="0" presStyleCnt="0"/>
      <dgm:spPr/>
    </dgm:pt>
    <dgm:pt modelId="{69E0EF99-695D-4843-979A-CF62E8E146BF}" type="pres">
      <dgm:prSet presAssocID="{F0439F42-0BBA-4365-9F25-58CA731C3E91}" presName="arrow" presStyleLbl="alignNode1" presStyleIdx="4" presStyleCnt="10"/>
      <dgm:spPr/>
    </dgm:pt>
    <dgm:pt modelId="{1E93EAC1-AF1D-5847-8E3B-92ADDE69A02B}" type="pres">
      <dgm:prSet presAssocID="{F0439F42-0BBA-4365-9F25-58CA731C3E91}" presName="descendantArrow" presStyleLbl="bgAccFollowNode1" presStyleIdx="4" presStyleCnt="10"/>
      <dgm:spPr/>
    </dgm:pt>
    <dgm:pt modelId="{09FC5A44-B0D5-6A43-8AA5-B89B95E8D5FD}" type="pres">
      <dgm:prSet presAssocID="{2B9F8E34-8590-45C5-847B-5B51666AF89B}" presName="sp" presStyleCnt="0"/>
      <dgm:spPr/>
    </dgm:pt>
    <dgm:pt modelId="{1F560EB2-6C87-0841-9A9C-E3D6D675C4A5}" type="pres">
      <dgm:prSet presAssocID="{F1D326BD-B7CF-4A81-B6E2-897848AF3C72}" presName="arrowAndChildren" presStyleCnt="0"/>
      <dgm:spPr/>
    </dgm:pt>
    <dgm:pt modelId="{34172BA5-F825-314B-A42E-FCAAB0B20EEB}" type="pres">
      <dgm:prSet presAssocID="{F1D326BD-B7CF-4A81-B6E2-897848AF3C72}" presName="parentTextArrow" presStyleLbl="node1" presStyleIdx="0" presStyleCnt="0"/>
      <dgm:spPr/>
    </dgm:pt>
    <dgm:pt modelId="{2680887D-FA3D-1147-B3D7-73391DD9AEB7}" type="pres">
      <dgm:prSet presAssocID="{F1D326BD-B7CF-4A81-B6E2-897848AF3C72}" presName="arrow" presStyleLbl="alignNode1" presStyleIdx="5" presStyleCnt="10"/>
      <dgm:spPr/>
    </dgm:pt>
    <dgm:pt modelId="{F01D599B-34C8-394E-963C-3413C0F688E4}" type="pres">
      <dgm:prSet presAssocID="{F1D326BD-B7CF-4A81-B6E2-897848AF3C72}" presName="descendantArrow" presStyleLbl="bgAccFollowNode1" presStyleIdx="5" presStyleCnt="10"/>
      <dgm:spPr/>
    </dgm:pt>
    <dgm:pt modelId="{E7522D64-2FC2-C44D-B38D-092C2D4890B9}" type="pres">
      <dgm:prSet presAssocID="{DA004A83-9155-4883-911D-78DC7554F571}" presName="sp" presStyleCnt="0"/>
      <dgm:spPr/>
    </dgm:pt>
    <dgm:pt modelId="{623A4E65-C458-9442-9443-AE470ABE9607}" type="pres">
      <dgm:prSet presAssocID="{692B435C-FBA1-472E-AFE7-0C4B6F57F10A}" presName="arrowAndChildren" presStyleCnt="0"/>
      <dgm:spPr/>
    </dgm:pt>
    <dgm:pt modelId="{01A33E15-F387-0645-B418-0CD88E53A664}" type="pres">
      <dgm:prSet presAssocID="{692B435C-FBA1-472E-AFE7-0C4B6F57F10A}" presName="parentTextArrow" presStyleLbl="node1" presStyleIdx="0" presStyleCnt="0"/>
      <dgm:spPr/>
    </dgm:pt>
    <dgm:pt modelId="{606DD5EB-15AB-3C4C-A900-68734A43A8B1}" type="pres">
      <dgm:prSet presAssocID="{692B435C-FBA1-472E-AFE7-0C4B6F57F10A}" presName="arrow" presStyleLbl="alignNode1" presStyleIdx="6" presStyleCnt="10"/>
      <dgm:spPr/>
    </dgm:pt>
    <dgm:pt modelId="{E027B5D1-CEC1-6D40-84A4-6FCB5AD96CCF}" type="pres">
      <dgm:prSet presAssocID="{692B435C-FBA1-472E-AFE7-0C4B6F57F10A}" presName="descendantArrow" presStyleLbl="bgAccFollowNode1" presStyleIdx="6" presStyleCnt="10"/>
      <dgm:spPr/>
    </dgm:pt>
    <dgm:pt modelId="{E8121D27-817F-2549-B067-67539BE001B1}" type="pres">
      <dgm:prSet presAssocID="{6C3CCA0F-865D-4AA7-BA4E-68165BB019C3}" presName="sp" presStyleCnt="0"/>
      <dgm:spPr/>
    </dgm:pt>
    <dgm:pt modelId="{1853466C-369B-AD42-A5A7-E05081BD1DFA}" type="pres">
      <dgm:prSet presAssocID="{12636446-92C1-47E9-9FBD-07DBF7E2D674}" presName="arrowAndChildren" presStyleCnt="0"/>
      <dgm:spPr/>
    </dgm:pt>
    <dgm:pt modelId="{3B6E4CD1-80AF-7146-A053-6E7132E85EF9}" type="pres">
      <dgm:prSet presAssocID="{12636446-92C1-47E9-9FBD-07DBF7E2D674}" presName="parentTextArrow" presStyleLbl="node1" presStyleIdx="0" presStyleCnt="0"/>
      <dgm:spPr/>
    </dgm:pt>
    <dgm:pt modelId="{59BE9086-8434-8C40-B54C-7E9878DBBCE7}" type="pres">
      <dgm:prSet presAssocID="{12636446-92C1-47E9-9FBD-07DBF7E2D674}" presName="arrow" presStyleLbl="alignNode1" presStyleIdx="7" presStyleCnt="10"/>
      <dgm:spPr/>
    </dgm:pt>
    <dgm:pt modelId="{85297027-FA20-374E-B02C-E56E54DE0924}" type="pres">
      <dgm:prSet presAssocID="{12636446-92C1-47E9-9FBD-07DBF7E2D674}" presName="descendantArrow" presStyleLbl="bgAccFollowNode1" presStyleIdx="7" presStyleCnt="10"/>
      <dgm:spPr/>
    </dgm:pt>
    <dgm:pt modelId="{FD6B3E81-72CD-F143-B40D-D89092F849BC}" type="pres">
      <dgm:prSet presAssocID="{2388ECB9-5EFC-4479-B52D-DA035221EB1E}" presName="sp" presStyleCnt="0"/>
      <dgm:spPr/>
    </dgm:pt>
    <dgm:pt modelId="{6BFD474C-3D23-4F42-99EF-417990767206}" type="pres">
      <dgm:prSet presAssocID="{7EEF500B-49DF-4229-A07B-A9C3A8904B80}" presName="arrowAndChildren" presStyleCnt="0"/>
      <dgm:spPr/>
    </dgm:pt>
    <dgm:pt modelId="{2F9ED2A6-D4D2-804D-9F51-417104616235}" type="pres">
      <dgm:prSet presAssocID="{7EEF500B-49DF-4229-A07B-A9C3A8904B80}" presName="parentTextArrow" presStyleLbl="node1" presStyleIdx="0" presStyleCnt="0"/>
      <dgm:spPr/>
    </dgm:pt>
    <dgm:pt modelId="{984AE1FC-C90F-9348-9B13-F3660827EE3C}" type="pres">
      <dgm:prSet presAssocID="{7EEF500B-49DF-4229-A07B-A9C3A8904B80}" presName="arrow" presStyleLbl="alignNode1" presStyleIdx="8" presStyleCnt="10"/>
      <dgm:spPr/>
    </dgm:pt>
    <dgm:pt modelId="{4616551C-EDC3-BA4D-8046-1E988246711A}" type="pres">
      <dgm:prSet presAssocID="{7EEF500B-49DF-4229-A07B-A9C3A8904B80}" presName="descendantArrow" presStyleLbl="bgAccFollowNode1" presStyleIdx="8" presStyleCnt="10"/>
      <dgm:spPr/>
    </dgm:pt>
    <dgm:pt modelId="{2B3F958C-542A-0443-9D1F-2ACE8505379E}" type="pres">
      <dgm:prSet presAssocID="{262B28AF-09D9-4DAF-8929-91698DF63782}" presName="sp" presStyleCnt="0"/>
      <dgm:spPr/>
    </dgm:pt>
    <dgm:pt modelId="{2EDBC593-F317-8E4A-8741-7ADF51FDAF60}" type="pres">
      <dgm:prSet presAssocID="{C7DAFBCF-9C5B-46AF-8377-82937E71BFAF}" presName="arrowAndChildren" presStyleCnt="0"/>
      <dgm:spPr/>
    </dgm:pt>
    <dgm:pt modelId="{F59D1367-E148-9D4A-B31F-9A1E31C17AE9}" type="pres">
      <dgm:prSet presAssocID="{C7DAFBCF-9C5B-46AF-8377-82937E71BFAF}" presName="parentTextArrow" presStyleLbl="node1" presStyleIdx="0" presStyleCnt="0"/>
      <dgm:spPr/>
    </dgm:pt>
    <dgm:pt modelId="{BACB313D-2FD7-FA4A-AE36-16217BDB21F5}" type="pres">
      <dgm:prSet presAssocID="{C7DAFBCF-9C5B-46AF-8377-82937E71BFAF}" presName="arrow" presStyleLbl="alignNode1" presStyleIdx="9" presStyleCnt="10"/>
      <dgm:spPr/>
    </dgm:pt>
    <dgm:pt modelId="{3481CA6B-A677-6F41-B111-9921421B78FD}" type="pres">
      <dgm:prSet presAssocID="{C7DAFBCF-9C5B-46AF-8377-82937E71BFAF}" presName="descendantArrow" presStyleLbl="bgAccFollowNode1" presStyleIdx="9" presStyleCnt="10"/>
      <dgm:spPr/>
    </dgm:pt>
  </dgm:ptLst>
  <dgm:cxnLst>
    <dgm:cxn modelId="{94BD6A00-1A9D-4486-8764-B68E7D8F5A14}" srcId="{53346A57-61B7-455C-8DC7-6CDBED9997AC}" destId="{692B435C-FBA1-472E-AFE7-0C4B6F57F10A}" srcOrd="3" destOrd="0" parTransId="{DE827B57-39D3-453E-B138-E6CCC37A6BB9}" sibTransId="{DA004A83-9155-4883-911D-78DC7554F571}"/>
    <dgm:cxn modelId="{16689A01-775D-444C-A2B2-0C0887EFEC78}" type="presOf" srcId="{419FE8DC-7B8A-4AA2-8425-A06526BE67FB}" destId="{52E54B74-02AB-364A-9F88-072A7455291C}" srcOrd="0" destOrd="0" presId="urn:microsoft.com/office/officeart/2016/7/layout/VerticalDownArrowProcess"/>
    <dgm:cxn modelId="{2AD61A02-6910-4BE9-8920-E32C2991A753}" srcId="{53346A57-61B7-455C-8DC7-6CDBED9997AC}" destId="{70DB986F-A395-4A54-8FD7-5DA68A6D2D7D}" srcOrd="8" destOrd="0" parTransId="{B34C3010-CB3F-48F8-98B4-D24405BCB36A}" sibTransId="{DD6834D7-CE02-4CC3-A9F7-9505BE01CC77}"/>
    <dgm:cxn modelId="{2CD14B0B-B7F5-4618-9AB7-C62FBF62F4E8}" srcId="{7EEF500B-49DF-4229-A07B-A9C3A8904B80}" destId="{93A1254C-1864-484A-B43F-7F0BBD8BB6E0}" srcOrd="0" destOrd="0" parTransId="{D79249A5-9BBC-4B10-9F62-7913A8FD4AE3}" sibTransId="{85A12D70-3206-4BCF-8017-F3FFA0698782}"/>
    <dgm:cxn modelId="{6322B90B-006D-ED4F-9E4B-90A9218D52AF}" type="presOf" srcId="{53346A57-61B7-455C-8DC7-6CDBED9997AC}" destId="{5E9A2E6B-1C87-D64A-B582-78571E3CEBEC}" srcOrd="0" destOrd="0" presId="urn:microsoft.com/office/officeart/2016/7/layout/VerticalDownArrowProcess"/>
    <dgm:cxn modelId="{B233840E-9E03-486A-A55C-4ACFAE717BB7}" srcId="{53346A57-61B7-455C-8DC7-6CDBED9997AC}" destId="{C7DAFBCF-9C5B-46AF-8377-82937E71BFAF}" srcOrd="0" destOrd="0" parTransId="{9C9E8ADE-54A1-4AC4-B1AB-1B94B3436F66}" sibTransId="{262B28AF-09D9-4DAF-8929-91698DF63782}"/>
    <dgm:cxn modelId="{87F65812-09D0-6941-B414-6CDA91DF69B2}" type="presOf" srcId="{2846B75B-549D-4A07-B09E-F4A947B3BB3C}" destId="{E027B5D1-CEC1-6D40-84A4-6FCB5AD96CCF}" srcOrd="0" destOrd="0" presId="urn:microsoft.com/office/officeart/2016/7/layout/VerticalDownArrowProcess"/>
    <dgm:cxn modelId="{FBE2321B-50AB-3A40-9D45-6EFE1E8F3EFE}" type="presOf" srcId="{F1D326BD-B7CF-4A81-B6E2-897848AF3C72}" destId="{34172BA5-F825-314B-A42E-FCAAB0B20EEB}" srcOrd="0" destOrd="0" presId="urn:microsoft.com/office/officeart/2016/7/layout/VerticalDownArrowProcess"/>
    <dgm:cxn modelId="{49AF071E-C860-1240-A060-58049CD3ACEA}" type="presOf" srcId="{204F1106-9469-4581-850B-779FC02708C7}" destId="{171B7609-3254-624A-8900-73E07C29F723}" srcOrd="0" destOrd="0" presId="urn:microsoft.com/office/officeart/2016/7/layout/VerticalDownArrowProcess"/>
    <dgm:cxn modelId="{D0CE5929-9B53-7E4F-9ADE-BA83ADBC08F9}" type="presOf" srcId="{B86F6C46-92F7-45AF-89CA-BD79F769990E}" destId="{85297027-FA20-374E-B02C-E56E54DE0924}" srcOrd="0" destOrd="0" presId="urn:microsoft.com/office/officeart/2016/7/layout/VerticalDownArrowProcess"/>
    <dgm:cxn modelId="{E6A6DC2C-789B-43B8-8455-E2F90B0EA1EC}" srcId="{53346A57-61B7-455C-8DC7-6CDBED9997AC}" destId="{F0439F42-0BBA-4365-9F25-58CA731C3E91}" srcOrd="5" destOrd="0" parTransId="{1ADC16E1-4068-4BFE-819F-6A8C864BDDCF}" sibTransId="{6F5C9DEF-E238-417D-AEDA-6C78F7489BFA}"/>
    <dgm:cxn modelId="{68105F31-EEF6-F049-A5E6-9913FB2AF78F}" type="presOf" srcId="{7EEF500B-49DF-4229-A07B-A9C3A8904B80}" destId="{984AE1FC-C90F-9348-9B13-F3660827EE3C}" srcOrd="1" destOrd="0" presId="urn:microsoft.com/office/officeart/2016/7/layout/VerticalDownArrowProcess"/>
    <dgm:cxn modelId="{3F93D836-7634-A540-A245-5CA916694B0B}" type="presOf" srcId="{E5E82E6D-B51F-441D-A233-49F3A652591D}" destId="{1E93EAC1-AF1D-5847-8E3B-92ADDE69A02B}" srcOrd="0" destOrd="0" presId="urn:microsoft.com/office/officeart/2016/7/layout/VerticalDownArrowProcess"/>
    <dgm:cxn modelId="{A3909E3C-8E9A-4EDE-8D77-7AD98343827B}" srcId="{F0439F42-0BBA-4365-9F25-58CA731C3E91}" destId="{E5E82E6D-B51F-441D-A233-49F3A652591D}" srcOrd="0" destOrd="0" parTransId="{CD2C17B9-47B7-44C5-963D-BBB19047F0A4}" sibTransId="{5596743B-8B45-4BE1-B28D-5988C019C530}"/>
    <dgm:cxn modelId="{98BDB63F-90DD-054D-A197-4AEEE5A92A7A}" type="presOf" srcId="{70DB986F-A395-4A54-8FD7-5DA68A6D2D7D}" destId="{DDB27F6A-1A01-AE49-BBB1-A2D0C9823D38}" srcOrd="0" destOrd="0" presId="urn:microsoft.com/office/officeart/2016/7/layout/VerticalDownArrowProcess"/>
    <dgm:cxn modelId="{B92B4A42-5D7B-4CC4-BBB7-678503CF7029}" srcId="{70DB986F-A395-4A54-8FD7-5DA68A6D2D7D}" destId="{D6BE4EBD-299B-40D3-AEBB-8F82C8EF1D90}" srcOrd="0" destOrd="0" parTransId="{B5275D44-39CC-49A3-9049-9389D3361C12}" sibTransId="{C73DB061-7208-4512-9292-982B32626D17}"/>
    <dgm:cxn modelId="{15231543-458E-4863-B641-986D032F402D}" srcId="{53346A57-61B7-455C-8DC7-6CDBED9997AC}" destId="{204F1106-9469-4581-850B-779FC02708C7}" srcOrd="7" destOrd="0" parTransId="{202829B0-D2A7-45EC-AF86-0A59FBA49AE2}" sibTransId="{CD9A2386-1FC2-44CB-B369-C998B1AA3198}"/>
    <dgm:cxn modelId="{421AAE43-29C1-7A47-8C8A-2FECBF264D7E}" type="presOf" srcId="{B0C442A7-4251-430F-BA2B-AAB6A7698781}" destId="{5C8B6401-787B-704B-9E5F-891FC93875A0}" srcOrd="0" destOrd="0" presId="urn:microsoft.com/office/officeart/2016/7/layout/VerticalDownArrowProcess"/>
    <dgm:cxn modelId="{5532904A-D999-E94C-948A-65090D594A93}" type="presOf" srcId="{12636446-92C1-47E9-9FBD-07DBF7E2D674}" destId="{59BE9086-8434-8C40-B54C-7E9878DBBCE7}" srcOrd="1" destOrd="0" presId="urn:microsoft.com/office/officeart/2016/7/layout/VerticalDownArrowProcess"/>
    <dgm:cxn modelId="{483CA255-F008-F34F-A30F-A02DB702D6D2}" type="presOf" srcId="{70DB986F-A395-4A54-8FD7-5DA68A6D2D7D}" destId="{B949C224-A8C1-144B-BBBA-AC413A2F6C02}" srcOrd="1" destOrd="0" presId="urn:microsoft.com/office/officeart/2016/7/layout/VerticalDownArrowProcess"/>
    <dgm:cxn modelId="{67814362-45D1-47C9-A641-55BFFE5EA6BE}" srcId="{53346A57-61B7-455C-8DC7-6CDBED9997AC}" destId="{6F795EEA-B16E-4FC7-8910-65492EEF95BE}" srcOrd="9" destOrd="0" parTransId="{8D3D2266-74B3-4202-97C1-7D92B5B0C43C}" sibTransId="{AE6ED6A2-07C4-4BDE-BE98-6A78582AAC63}"/>
    <dgm:cxn modelId="{B4D19D6A-7A3F-4085-AADB-768B7B389F89}" srcId="{6F795EEA-B16E-4FC7-8910-65492EEF95BE}" destId="{B0C442A7-4251-430F-BA2B-AAB6A7698781}" srcOrd="0" destOrd="0" parTransId="{0A76F5C0-36C9-4B67-9588-F63E09D40DA2}" sibTransId="{8A64C4B3-269A-425F-BCFC-83F1BDBCA59A}"/>
    <dgm:cxn modelId="{A2F5B978-A7BD-4B01-8D71-2D35498F9F1F}" srcId="{53346A57-61B7-455C-8DC7-6CDBED9997AC}" destId="{12636446-92C1-47E9-9FBD-07DBF7E2D674}" srcOrd="2" destOrd="0" parTransId="{C7C08F92-2B56-4BEA-B350-52184E9D9B05}" sibTransId="{6C3CCA0F-865D-4AA7-BA4E-68165BB019C3}"/>
    <dgm:cxn modelId="{0EF8C07F-C0FB-F446-A6B6-304EE6284D50}" type="presOf" srcId="{93A1254C-1864-484A-B43F-7F0BBD8BB6E0}" destId="{4616551C-EDC3-BA4D-8046-1E988246711A}" srcOrd="0" destOrd="0" presId="urn:microsoft.com/office/officeart/2016/7/layout/VerticalDownArrowProcess"/>
    <dgm:cxn modelId="{5FDFA38B-1628-40C6-AEAA-52ACE137F0C5}" srcId="{692B435C-FBA1-472E-AFE7-0C4B6F57F10A}" destId="{2846B75B-549D-4A07-B09E-F4A947B3BB3C}" srcOrd="0" destOrd="0" parTransId="{3F23DE14-CF28-40C2-A453-50B5052FBAEF}" sibTransId="{979CBEA5-E8BE-4E97-99D8-8F7022D75A56}"/>
    <dgm:cxn modelId="{CF05728C-A7E9-4815-82A5-D29CB5C6E2CF}" srcId="{204F1106-9469-4581-850B-779FC02708C7}" destId="{9CCF68CF-E89D-4EEF-BB12-801D2CE707B7}" srcOrd="0" destOrd="0" parTransId="{A3241001-CD4B-47AE-ADB2-41CD1722E4F0}" sibTransId="{53101DAD-7FAE-416A-89FD-0B07BCD813A5}"/>
    <dgm:cxn modelId="{6AC37B8E-6570-496B-B0FC-63DF448254DD}" srcId="{C7DAFBCF-9C5B-46AF-8377-82937E71BFAF}" destId="{23AD28BA-2B9E-4B54-9780-F787391A067D}" srcOrd="0" destOrd="0" parTransId="{37141283-1BF6-42BA-A922-045355B971D6}" sibTransId="{51B7E712-9CCF-4ECE-8E94-75D4A9AE0479}"/>
    <dgm:cxn modelId="{F0471191-9735-49C0-B952-440195B6C3E4}" srcId="{53346A57-61B7-455C-8DC7-6CDBED9997AC}" destId="{7EEF500B-49DF-4229-A07B-A9C3A8904B80}" srcOrd="1" destOrd="0" parTransId="{A7C7A60B-7198-4918-AE00-263BFE842CC8}" sibTransId="{2388ECB9-5EFC-4479-B52D-DA035221EB1E}"/>
    <dgm:cxn modelId="{81D26994-E739-8C40-AD96-400025CB0264}" type="presOf" srcId="{692B435C-FBA1-472E-AFE7-0C4B6F57F10A}" destId="{01A33E15-F387-0645-B418-0CD88E53A664}" srcOrd="0" destOrd="0" presId="urn:microsoft.com/office/officeart/2016/7/layout/VerticalDownArrowProcess"/>
    <dgm:cxn modelId="{686C4FA2-3823-3842-AB6E-69500E069205}" type="presOf" srcId="{7EEF500B-49DF-4229-A07B-A9C3A8904B80}" destId="{2F9ED2A6-D4D2-804D-9F51-417104616235}" srcOrd="0" destOrd="0" presId="urn:microsoft.com/office/officeart/2016/7/layout/VerticalDownArrowProcess"/>
    <dgm:cxn modelId="{B755E1A6-24DB-4D47-BFAF-C5C92E138C63}" type="presOf" srcId="{F0439F42-0BBA-4365-9F25-58CA731C3E91}" destId="{80F150FC-F36D-F14D-B288-DA1B937BD8B9}" srcOrd="0" destOrd="0" presId="urn:microsoft.com/office/officeart/2016/7/layout/VerticalDownArrowProcess"/>
    <dgm:cxn modelId="{39A991A8-A38E-1C4E-850E-F512AC87B615}" type="presOf" srcId="{EBFD9693-9AF0-48CC-87DA-3F15EFA304AB}" destId="{15C9F301-1CF1-DE41-8FC9-D75B4AA8A0BF}" srcOrd="0" destOrd="0" presId="urn:microsoft.com/office/officeart/2016/7/layout/VerticalDownArrowProcess"/>
    <dgm:cxn modelId="{B54180AB-33E3-0A41-BDF9-A3CB7940DAED}" type="presOf" srcId="{F0439F42-0BBA-4365-9F25-58CA731C3E91}" destId="{69E0EF99-695D-4843-979A-CF62E8E146BF}" srcOrd="1" destOrd="0" presId="urn:microsoft.com/office/officeart/2016/7/layout/VerticalDownArrowProcess"/>
    <dgm:cxn modelId="{4EDD8BAD-DEC2-D546-BDA4-565EE44122BF}" type="presOf" srcId="{C7DAFBCF-9C5B-46AF-8377-82937E71BFAF}" destId="{BACB313D-2FD7-FA4A-AE36-16217BDB21F5}" srcOrd="1" destOrd="0" presId="urn:microsoft.com/office/officeart/2016/7/layout/VerticalDownArrowProcess"/>
    <dgm:cxn modelId="{1F5692B2-6DC2-4C4D-ADCB-99B3F21F6B7F}" type="presOf" srcId="{419FE8DC-7B8A-4AA2-8425-A06526BE67FB}" destId="{DC3B0390-BD37-3E4D-A0AA-A7DB6C2D862C}" srcOrd="1" destOrd="0" presId="urn:microsoft.com/office/officeart/2016/7/layout/VerticalDownArrowProcess"/>
    <dgm:cxn modelId="{611B82B5-19E3-A64E-B0C3-C244BE72A601}" type="presOf" srcId="{9CCF68CF-E89D-4EEF-BB12-801D2CE707B7}" destId="{898BAFB3-F432-1642-9209-08FD574C55BA}" srcOrd="0" destOrd="0" presId="urn:microsoft.com/office/officeart/2016/7/layout/VerticalDownArrowProcess"/>
    <dgm:cxn modelId="{C2E3EEBA-E2CB-7D40-910A-CF8DF0117292}" type="presOf" srcId="{F1D326BD-B7CF-4A81-B6E2-897848AF3C72}" destId="{2680887D-FA3D-1147-B3D7-73391DD9AEB7}" srcOrd="1" destOrd="0" presId="urn:microsoft.com/office/officeart/2016/7/layout/VerticalDownArrowProcess"/>
    <dgm:cxn modelId="{A863C5C3-E823-844A-AF4B-3429594AABC9}" type="presOf" srcId="{12636446-92C1-47E9-9FBD-07DBF7E2D674}" destId="{3B6E4CD1-80AF-7146-A053-6E7132E85EF9}" srcOrd="0" destOrd="0" presId="urn:microsoft.com/office/officeart/2016/7/layout/VerticalDownArrowProcess"/>
    <dgm:cxn modelId="{CE0C8CC4-CA4A-2D4D-A602-0585C359B30F}" type="presOf" srcId="{36B103C2-5D01-4640-ACB0-190DAE71E219}" destId="{F01D599B-34C8-394E-963C-3413C0F688E4}" srcOrd="0" destOrd="0" presId="urn:microsoft.com/office/officeart/2016/7/layout/VerticalDownArrowProcess"/>
    <dgm:cxn modelId="{6608A2C4-9216-4157-B125-AE66ECD761AF}" srcId="{F1D326BD-B7CF-4A81-B6E2-897848AF3C72}" destId="{36B103C2-5D01-4640-ACB0-190DAE71E219}" srcOrd="0" destOrd="0" parTransId="{E6FD63BF-FAB3-490A-A58B-9E43CEFB5CEC}" sibTransId="{B1641778-D0DD-4487-AF72-48BBD96C2E27}"/>
    <dgm:cxn modelId="{3E3C9ED3-4EA0-4ACF-8AE8-AA99DD0FE05A}" srcId="{12636446-92C1-47E9-9FBD-07DBF7E2D674}" destId="{B86F6C46-92F7-45AF-89CA-BD79F769990E}" srcOrd="0" destOrd="0" parTransId="{3141CB78-A76F-4F75-8FF3-7B3E209C775A}" sibTransId="{E9437032-921E-419D-BDCB-62BA66C44747}"/>
    <dgm:cxn modelId="{EFBA7CD9-82EB-4CB6-B7EC-5714D15C05B4}" srcId="{419FE8DC-7B8A-4AA2-8425-A06526BE67FB}" destId="{EBFD9693-9AF0-48CC-87DA-3F15EFA304AB}" srcOrd="0" destOrd="0" parTransId="{E4EE8B26-E83B-4E68-9575-A3C1E35AF4E8}" sibTransId="{F9303F80-2578-4A73-BDDD-FDA969C5C802}"/>
    <dgm:cxn modelId="{A0E674DA-4F69-3A4F-B0AE-722F21C715FF}" type="presOf" srcId="{204F1106-9469-4581-850B-779FC02708C7}" destId="{F1F831F8-777C-7A42-B4F3-B89CFBF1B80A}" srcOrd="1" destOrd="0" presId="urn:microsoft.com/office/officeart/2016/7/layout/VerticalDownArrowProcess"/>
    <dgm:cxn modelId="{A8BB79DA-AC48-2540-A7D9-A210C2702368}" type="presOf" srcId="{C7DAFBCF-9C5B-46AF-8377-82937E71BFAF}" destId="{F59D1367-E148-9D4A-B31F-9A1E31C17AE9}" srcOrd="0" destOrd="0" presId="urn:microsoft.com/office/officeart/2016/7/layout/VerticalDownArrowProcess"/>
    <dgm:cxn modelId="{74AB81DD-A8F1-494D-B5EF-2898E76C478E}" srcId="{53346A57-61B7-455C-8DC7-6CDBED9997AC}" destId="{F1D326BD-B7CF-4A81-B6E2-897848AF3C72}" srcOrd="4" destOrd="0" parTransId="{4B85B862-9560-4E31-96EC-4BE0375247D3}" sibTransId="{2B9F8E34-8590-45C5-847B-5B51666AF89B}"/>
    <dgm:cxn modelId="{336FFBDE-CBBC-464A-8CB2-C59A27121E3C}" type="presOf" srcId="{D6BE4EBD-299B-40D3-AEBB-8F82C8EF1D90}" destId="{828D1381-DFF7-5E40-A89B-886178714930}" srcOrd="0" destOrd="0" presId="urn:microsoft.com/office/officeart/2016/7/layout/VerticalDownArrowProcess"/>
    <dgm:cxn modelId="{3C64DDE0-6ECB-444C-B71D-50575949004F}" srcId="{53346A57-61B7-455C-8DC7-6CDBED9997AC}" destId="{419FE8DC-7B8A-4AA2-8425-A06526BE67FB}" srcOrd="6" destOrd="0" parTransId="{96F9A259-BA8D-4661-8C73-BC4280E5E770}" sibTransId="{C52DD9F7-0294-43C8-AC92-C65EC81E88C3}"/>
    <dgm:cxn modelId="{E91760EB-E291-C54A-8F7D-3DF6F72BAF19}" type="presOf" srcId="{6F795EEA-B16E-4FC7-8910-65492EEF95BE}" destId="{DC3AE81B-E232-AB4B-AACE-8EA912008B18}" srcOrd="0" destOrd="0" presId="urn:microsoft.com/office/officeart/2016/7/layout/VerticalDownArrowProcess"/>
    <dgm:cxn modelId="{6F7986EB-F6F2-E645-8F33-112D852174E2}" type="presOf" srcId="{23AD28BA-2B9E-4B54-9780-F787391A067D}" destId="{3481CA6B-A677-6F41-B111-9921421B78FD}" srcOrd="0" destOrd="0" presId="urn:microsoft.com/office/officeart/2016/7/layout/VerticalDownArrowProcess"/>
    <dgm:cxn modelId="{4DDE88F2-8E88-BE49-9AA0-E53120A6EF81}" type="presOf" srcId="{692B435C-FBA1-472E-AFE7-0C4B6F57F10A}" destId="{606DD5EB-15AB-3C4C-A900-68734A43A8B1}" srcOrd="1" destOrd="0" presId="urn:microsoft.com/office/officeart/2016/7/layout/VerticalDownArrowProcess"/>
    <dgm:cxn modelId="{8E15DC1F-351C-5A44-A89B-C65089E7C425}" type="presParOf" srcId="{5E9A2E6B-1C87-D64A-B582-78571E3CEBEC}" destId="{A3BDD014-D08F-5943-A0D0-A0B48D0BA141}" srcOrd="0" destOrd="0" presId="urn:microsoft.com/office/officeart/2016/7/layout/VerticalDownArrowProcess"/>
    <dgm:cxn modelId="{28B600CF-B3BF-DB42-B297-9AFEB727B639}" type="presParOf" srcId="{A3BDD014-D08F-5943-A0D0-A0B48D0BA141}" destId="{DC3AE81B-E232-AB4B-AACE-8EA912008B18}" srcOrd="0" destOrd="0" presId="urn:microsoft.com/office/officeart/2016/7/layout/VerticalDownArrowProcess"/>
    <dgm:cxn modelId="{4AEDC286-3E32-474E-9E18-FC63D7B5DAAE}" type="presParOf" srcId="{A3BDD014-D08F-5943-A0D0-A0B48D0BA141}" destId="{5C8B6401-787B-704B-9E5F-891FC93875A0}" srcOrd="1" destOrd="0" presId="urn:microsoft.com/office/officeart/2016/7/layout/VerticalDownArrowProcess"/>
    <dgm:cxn modelId="{9A1DDA08-D74A-2F43-9EA6-1BF93E32E4F4}" type="presParOf" srcId="{5E9A2E6B-1C87-D64A-B582-78571E3CEBEC}" destId="{96F1E499-9FF9-F84C-AB31-9375DBD5619E}" srcOrd="1" destOrd="0" presId="urn:microsoft.com/office/officeart/2016/7/layout/VerticalDownArrowProcess"/>
    <dgm:cxn modelId="{0C51F601-931D-7E44-852F-144A824F75EB}" type="presParOf" srcId="{5E9A2E6B-1C87-D64A-B582-78571E3CEBEC}" destId="{0C93E58B-32E0-9D46-A565-A8C994142609}" srcOrd="2" destOrd="0" presId="urn:microsoft.com/office/officeart/2016/7/layout/VerticalDownArrowProcess"/>
    <dgm:cxn modelId="{B93D8B88-5C12-7C4A-8AEF-9A8AC0C8BC69}" type="presParOf" srcId="{0C93E58B-32E0-9D46-A565-A8C994142609}" destId="{DDB27F6A-1A01-AE49-BBB1-A2D0C9823D38}" srcOrd="0" destOrd="0" presId="urn:microsoft.com/office/officeart/2016/7/layout/VerticalDownArrowProcess"/>
    <dgm:cxn modelId="{A8F4F04A-1D42-A14D-8B29-DBB7008EFD92}" type="presParOf" srcId="{0C93E58B-32E0-9D46-A565-A8C994142609}" destId="{B949C224-A8C1-144B-BBBA-AC413A2F6C02}" srcOrd="1" destOrd="0" presId="urn:microsoft.com/office/officeart/2016/7/layout/VerticalDownArrowProcess"/>
    <dgm:cxn modelId="{F87B3FBA-8B12-6F4E-B2D7-695D76117595}" type="presParOf" srcId="{0C93E58B-32E0-9D46-A565-A8C994142609}" destId="{828D1381-DFF7-5E40-A89B-886178714930}" srcOrd="2" destOrd="0" presId="urn:microsoft.com/office/officeart/2016/7/layout/VerticalDownArrowProcess"/>
    <dgm:cxn modelId="{B52BBA39-B6FA-2C49-A783-E5EE5AC506E4}" type="presParOf" srcId="{5E9A2E6B-1C87-D64A-B582-78571E3CEBEC}" destId="{A9305387-E502-444B-A33C-7BB739E3EC11}" srcOrd="3" destOrd="0" presId="urn:microsoft.com/office/officeart/2016/7/layout/VerticalDownArrowProcess"/>
    <dgm:cxn modelId="{FE9930DC-5AFE-B641-9688-B38BE46C41DF}" type="presParOf" srcId="{5E9A2E6B-1C87-D64A-B582-78571E3CEBEC}" destId="{16FBC4FA-FF01-C942-B833-1B54B190CBE6}" srcOrd="4" destOrd="0" presId="urn:microsoft.com/office/officeart/2016/7/layout/VerticalDownArrowProcess"/>
    <dgm:cxn modelId="{FA974496-4F2A-804C-BA72-B1508E21045F}" type="presParOf" srcId="{16FBC4FA-FF01-C942-B833-1B54B190CBE6}" destId="{171B7609-3254-624A-8900-73E07C29F723}" srcOrd="0" destOrd="0" presId="urn:microsoft.com/office/officeart/2016/7/layout/VerticalDownArrowProcess"/>
    <dgm:cxn modelId="{E4B408A6-664C-CF47-B787-472A703113B3}" type="presParOf" srcId="{16FBC4FA-FF01-C942-B833-1B54B190CBE6}" destId="{F1F831F8-777C-7A42-B4F3-B89CFBF1B80A}" srcOrd="1" destOrd="0" presId="urn:microsoft.com/office/officeart/2016/7/layout/VerticalDownArrowProcess"/>
    <dgm:cxn modelId="{FF0CF337-A55C-954B-871C-4EAD78A6ED23}" type="presParOf" srcId="{16FBC4FA-FF01-C942-B833-1B54B190CBE6}" destId="{898BAFB3-F432-1642-9209-08FD574C55BA}" srcOrd="2" destOrd="0" presId="urn:microsoft.com/office/officeart/2016/7/layout/VerticalDownArrowProcess"/>
    <dgm:cxn modelId="{984306E2-C462-2C43-A173-2BF49D0B77EA}" type="presParOf" srcId="{5E9A2E6B-1C87-D64A-B582-78571E3CEBEC}" destId="{31D6BDB7-93F7-D248-9084-01980B9A1709}" srcOrd="5" destOrd="0" presId="urn:microsoft.com/office/officeart/2016/7/layout/VerticalDownArrowProcess"/>
    <dgm:cxn modelId="{0E10442D-24AC-CA43-A762-B1A5F12A31AF}" type="presParOf" srcId="{5E9A2E6B-1C87-D64A-B582-78571E3CEBEC}" destId="{900E0DCD-DED6-4245-8624-89367BD97E9E}" srcOrd="6" destOrd="0" presId="urn:microsoft.com/office/officeart/2016/7/layout/VerticalDownArrowProcess"/>
    <dgm:cxn modelId="{136B9FC9-6987-434C-A164-DD181BC2B173}" type="presParOf" srcId="{900E0DCD-DED6-4245-8624-89367BD97E9E}" destId="{52E54B74-02AB-364A-9F88-072A7455291C}" srcOrd="0" destOrd="0" presId="urn:microsoft.com/office/officeart/2016/7/layout/VerticalDownArrowProcess"/>
    <dgm:cxn modelId="{7BCC5FC0-F9B3-5246-93A2-67EE5FAFEB6A}" type="presParOf" srcId="{900E0DCD-DED6-4245-8624-89367BD97E9E}" destId="{DC3B0390-BD37-3E4D-A0AA-A7DB6C2D862C}" srcOrd="1" destOrd="0" presId="urn:microsoft.com/office/officeart/2016/7/layout/VerticalDownArrowProcess"/>
    <dgm:cxn modelId="{35F61A3C-2F71-0A44-8A11-5B883F0802EB}" type="presParOf" srcId="{900E0DCD-DED6-4245-8624-89367BD97E9E}" destId="{15C9F301-1CF1-DE41-8FC9-D75B4AA8A0BF}" srcOrd="2" destOrd="0" presId="urn:microsoft.com/office/officeart/2016/7/layout/VerticalDownArrowProcess"/>
    <dgm:cxn modelId="{2F25B445-BD49-8F46-A981-D7A074C46F39}" type="presParOf" srcId="{5E9A2E6B-1C87-D64A-B582-78571E3CEBEC}" destId="{23917DD0-0371-5448-BB8B-8F13CF120E60}" srcOrd="7" destOrd="0" presId="urn:microsoft.com/office/officeart/2016/7/layout/VerticalDownArrowProcess"/>
    <dgm:cxn modelId="{82B16B1E-A5DB-9E4D-AF5B-4E0686BA7C19}" type="presParOf" srcId="{5E9A2E6B-1C87-D64A-B582-78571E3CEBEC}" destId="{9AEB2F89-4163-024B-B83A-4EDB4848776E}" srcOrd="8" destOrd="0" presId="urn:microsoft.com/office/officeart/2016/7/layout/VerticalDownArrowProcess"/>
    <dgm:cxn modelId="{E70D9CA3-C034-C146-8D42-4613DFD0297C}" type="presParOf" srcId="{9AEB2F89-4163-024B-B83A-4EDB4848776E}" destId="{80F150FC-F36D-F14D-B288-DA1B937BD8B9}" srcOrd="0" destOrd="0" presId="urn:microsoft.com/office/officeart/2016/7/layout/VerticalDownArrowProcess"/>
    <dgm:cxn modelId="{EF031785-6D5F-9D4A-AAA9-46AAD26DA231}" type="presParOf" srcId="{9AEB2F89-4163-024B-B83A-4EDB4848776E}" destId="{69E0EF99-695D-4843-979A-CF62E8E146BF}" srcOrd="1" destOrd="0" presId="urn:microsoft.com/office/officeart/2016/7/layout/VerticalDownArrowProcess"/>
    <dgm:cxn modelId="{9C470118-DCCC-5B40-96F0-D81979B8A045}" type="presParOf" srcId="{9AEB2F89-4163-024B-B83A-4EDB4848776E}" destId="{1E93EAC1-AF1D-5847-8E3B-92ADDE69A02B}" srcOrd="2" destOrd="0" presId="urn:microsoft.com/office/officeart/2016/7/layout/VerticalDownArrowProcess"/>
    <dgm:cxn modelId="{53E8FDDD-3A54-6648-83D4-D77A7F94F3BE}" type="presParOf" srcId="{5E9A2E6B-1C87-D64A-B582-78571E3CEBEC}" destId="{09FC5A44-B0D5-6A43-8AA5-B89B95E8D5FD}" srcOrd="9" destOrd="0" presId="urn:microsoft.com/office/officeart/2016/7/layout/VerticalDownArrowProcess"/>
    <dgm:cxn modelId="{E5912E19-5347-8242-A8BE-968F358A6D61}" type="presParOf" srcId="{5E9A2E6B-1C87-D64A-B582-78571E3CEBEC}" destId="{1F560EB2-6C87-0841-9A9C-E3D6D675C4A5}" srcOrd="10" destOrd="0" presId="urn:microsoft.com/office/officeart/2016/7/layout/VerticalDownArrowProcess"/>
    <dgm:cxn modelId="{74B2F5CF-3898-D44C-B089-4023CC818811}" type="presParOf" srcId="{1F560EB2-6C87-0841-9A9C-E3D6D675C4A5}" destId="{34172BA5-F825-314B-A42E-FCAAB0B20EEB}" srcOrd="0" destOrd="0" presId="urn:microsoft.com/office/officeart/2016/7/layout/VerticalDownArrowProcess"/>
    <dgm:cxn modelId="{6ECC3D88-F5F9-4C41-83A3-6FA5160055A6}" type="presParOf" srcId="{1F560EB2-6C87-0841-9A9C-E3D6D675C4A5}" destId="{2680887D-FA3D-1147-B3D7-73391DD9AEB7}" srcOrd="1" destOrd="0" presId="urn:microsoft.com/office/officeart/2016/7/layout/VerticalDownArrowProcess"/>
    <dgm:cxn modelId="{911CA5F9-349C-4C40-8223-E74F8A38255C}" type="presParOf" srcId="{1F560EB2-6C87-0841-9A9C-E3D6D675C4A5}" destId="{F01D599B-34C8-394E-963C-3413C0F688E4}" srcOrd="2" destOrd="0" presId="urn:microsoft.com/office/officeart/2016/7/layout/VerticalDownArrowProcess"/>
    <dgm:cxn modelId="{A66AFAB6-3CD8-4C4E-9BF9-F08F983B2FD8}" type="presParOf" srcId="{5E9A2E6B-1C87-D64A-B582-78571E3CEBEC}" destId="{E7522D64-2FC2-C44D-B38D-092C2D4890B9}" srcOrd="11" destOrd="0" presId="urn:microsoft.com/office/officeart/2016/7/layout/VerticalDownArrowProcess"/>
    <dgm:cxn modelId="{B1FA4688-5D39-9646-85D7-F1B1F10E1DAC}" type="presParOf" srcId="{5E9A2E6B-1C87-D64A-B582-78571E3CEBEC}" destId="{623A4E65-C458-9442-9443-AE470ABE9607}" srcOrd="12" destOrd="0" presId="urn:microsoft.com/office/officeart/2016/7/layout/VerticalDownArrowProcess"/>
    <dgm:cxn modelId="{00486D2B-EF74-C740-9FE0-48F1BEAE21BF}" type="presParOf" srcId="{623A4E65-C458-9442-9443-AE470ABE9607}" destId="{01A33E15-F387-0645-B418-0CD88E53A664}" srcOrd="0" destOrd="0" presId="urn:microsoft.com/office/officeart/2016/7/layout/VerticalDownArrowProcess"/>
    <dgm:cxn modelId="{60B4C6FA-925B-6042-8BB6-3A05957184B5}" type="presParOf" srcId="{623A4E65-C458-9442-9443-AE470ABE9607}" destId="{606DD5EB-15AB-3C4C-A900-68734A43A8B1}" srcOrd="1" destOrd="0" presId="urn:microsoft.com/office/officeart/2016/7/layout/VerticalDownArrowProcess"/>
    <dgm:cxn modelId="{FA0913F1-A5FE-E24C-9405-030F0817FCE1}" type="presParOf" srcId="{623A4E65-C458-9442-9443-AE470ABE9607}" destId="{E027B5D1-CEC1-6D40-84A4-6FCB5AD96CCF}" srcOrd="2" destOrd="0" presId="urn:microsoft.com/office/officeart/2016/7/layout/VerticalDownArrowProcess"/>
    <dgm:cxn modelId="{63E9E127-4B16-4141-A3E8-D79A78CEE640}" type="presParOf" srcId="{5E9A2E6B-1C87-D64A-B582-78571E3CEBEC}" destId="{E8121D27-817F-2549-B067-67539BE001B1}" srcOrd="13" destOrd="0" presId="urn:microsoft.com/office/officeart/2016/7/layout/VerticalDownArrowProcess"/>
    <dgm:cxn modelId="{0EB0CCC3-5B5B-AE4D-AA39-883ED9BD8530}" type="presParOf" srcId="{5E9A2E6B-1C87-D64A-B582-78571E3CEBEC}" destId="{1853466C-369B-AD42-A5A7-E05081BD1DFA}" srcOrd="14" destOrd="0" presId="urn:microsoft.com/office/officeart/2016/7/layout/VerticalDownArrowProcess"/>
    <dgm:cxn modelId="{2AECE257-1065-2F43-AC80-5D4E1DD28193}" type="presParOf" srcId="{1853466C-369B-AD42-A5A7-E05081BD1DFA}" destId="{3B6E4CD1-80AF-7146-A053-6E7132E85EF9}" srcOrd="0" destOrd="0" presId="urn:microsoft.com/office/officeart/2016/7/layout/VerticalDownArrowProcess"/>
    <dgm:cxn modelId="{C1EEAE97-2C5B-A34D-B5B5-AF56296BFD6C}" type="presParOf" srcId="{1853466C-369B-AD42-A5A7-E05081BD1DFA}" destId="{59BE9086-8434-8C40-B54C-7E9878DBBCE7}" srcOrd="1" destOrd="0" presId="urn:microsoft.com/office/officeart/2016/7/layout/VerticalDownArrowProcess"/>
    <dgm:cxn modelId="{3AB3CDB6-69FF-134B-B7BD-65A5D5A08BC5}" type="presParOf" srcId="{1853466C-369B-AD42-A5A7-E05081BD1DFA}" destId="{85297027-FA20-374E-B02C-E56E54DE0924}" srcOrd="2" destOrd="0" presId="urn:microsoft.com/office/officeart/2016/7/layout/VerticalDownArrowProcess"/>
    <dgm:cxn modelId="{F5695C7A-958A-BC44-9316-DC74E1488D73}" type="presParOf" srcId="{5E9A2E6B-1C87-D64A-B582-78571E3CEBEC}" destId="{FD6B3E81-72CD-F143-B40D-D89092F849BC}" srcOrd="15" destOrd="0" presId="urn:microsoft.com/office/officeart/2016/7/layout/VerticalDownArrowProcess"/>
    <dgm:cxn modelId="{EE36753D-5735-1349-8181-546EDC2CE679}" type="presParOf" srcId="{5E9A2E6B-1C87-D64A-B582-78571E3CEBEC}" destId="{6BFD474C-3D23-4F42-99EF-417990767206}" srcOrd="16" destOrd="0" presId="urn:microsoft.com/office/officeart/2016/7/layout/VerticalDownArrowProcess"/>
    <dgm:cxn modelId="{138DFE53-872D-FC42-AA49-A844FA2C35D9}" type="presParOf" srcId="{6BFD474C-3D23-4F42-99EF-417990767206}" destId="{2F9ED2A6-D4D2-804D-9F51-417104616235}" srcOrd="0" destOrd="0" presId="urn:microsoft.com/office/officeart/2016/7/layout/VerticalDownArrowProcess"/>
    <dgm:cxn modelId="{EB6896E0-F1CA-2D46-BEF7-E59C7051B3DF}" type="presParOf" srcId="{6BFD474C-3D23-4F42-99EF-417990767206}" destId="{984AE1FC-C90F-9348-9B13-F3660827EE3C}" srcOrd="1" destOrd="0" presId="urn:microsoft.com/office/officeart/2016/7/layout/VerticalDownArrowProcess"/>
    <dgm:cxn modelId="{435D5496-EE6D-254E-92EA-B21DD396077C}" type="presParOf" srcId="{6BFD474C-3D23-4F42-99EF-417990767206}" destId="{4616551C-EDC3-BA4D-8046-1E988246711A}" srcOrd="2" destOrd="0" presId="urn:microsoft.com/office/officeart/2016/7/layout/VerticalDownArrowProcess"/>
    <dgm:cxn modelId="{1536F688-A118-0C4F-8AC0-44D06ACFB41D}" type="presParOf" srcId="{5E9A2E6B-1C87-D64A-B582-78571E3CEBEC}" destId="{2B3F958C-542A-0443-9D1F-2ACE8505379E}" srcOrd="17" destOrd="0" presId="urn:microsoft.com/office/officeart/2016/7/layout/VerticalDownArrowProcess"/>
    <dgm:cxn modelId="{B80DF268-7272-EE44-BC93-7B2F33B1F11E}" type="presParOf" srcId="{5E9A2E6B-1C87-D64A-B582-78571E3CEBEC}" destId="{2EDBC593-F317-8E4A-8741-7ADF51FDAF60}" srcOrd="18" destOrd="0" presId="urn:microsoft.com/office/officeart/2016/7/layout/VerticalDownArrowProcess"/>
    <dgm:cxn modelId="{90E63DD4-60F5-5740-A660-C26B30A0214F}" type="presParOf" srcId="{2EDBC593-F317-8E4A-8741-7ADF51FDAF60}" destId="{F59D1367-E148-9D4A-B31F-9A1E31C17AE9}" srcOrd="0" destOrd="0" presId="urn:microsoft.com/office/officeart/2016/7/layout/VerticalDownArrowProcess"/>
    <dgm:cxn modelId="{649DB113-BFB1-024C-B0A5-9CB8254F2100}" type="presParOf" srcId="{2EDBC593-F317-8E4A-8741-7ADF51FDAF60}" destId="{BACB313D-2FD7-FA4A-AE36-16217BDB21F5}" srcOrd="1" destOrd="0" presId="urn:microsoft.com/office/officeart/2016/7/layout/VerticalDownArrowProcess"/>
    <dgm:cxn modelId="{9EB4D2B1-995F-A340-AECA-7E37EC35F5CB}" type="presParOf" srcId="{2EDBC593-F317-8E4A-8741-7ADF51FDAF60}" destId="{3481CA6B-A677-6F41-B111-9921421B78FD}" srcOrd="2" destOrd="0" presId="urn:microsoft.com/office/officeart/2016/7/layout/VerticalDown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3AE81B-E232-AB4B-AACE-8EA912008B18}">
      <dsp:nvSpPr>
        <dsp:cNvPr id="0" name=""/>
        <dsp:cNvSpPr/>
      </dsp:nvSpPr>
      <dsp:spPr>
        <a:xfrm>
          <a:off x="0" y="4976421"/>
          <a:ext cx="2706120" cy="363052"/>
        </a:xfrm>
        <a:prstGeom prst="rect">
          <a:avLst/>
        </a:prstGeom>
        <a:solidFill>
          <a:schemeClr val="tx1">
            <a:lumMod val="65000"/>
            <a:lumOff val="35000"/>
          </a:schemeClr>
        </a:solidFill>
        <a:ln w="12700" cap="flat" cmpd="sng" algn="ctr">
          <a:solidFill>
            <a:schemeClr val="tx1">
              <a:lumMod val="65000"/>
              <a:lumOff val="3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459" tIns="113792" rIns="192459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dirty="0">
              <a:latin typeface="Gotham Book" pitchFamily="2" charset="0"/>
            </a:rPr>
            <a:t>PR</a:t>
          </a:r>
        </a:p>
      </dsp:txBody>
      <dsp:txXfrm>
        <a:off x="0" y="4976421"/>
        <a:ext cx="2706120" cy="363052"/>
      </dsp:txXfrm>
    </dsp:sp>
    <dsp:sp modelId="{5C8B6401-787B-704B-9E5F-891FC93875A0}">
      <dsp:nvSpPr>
        <dsp:cNvPr id="0" name=""/>
        <dsp:cNvSpPr/>
      </dsp:nvSpPr>
      <dsp:spPr>
        <a:xfrm>
          <a:off x="2706120" y="4976421"/>
          <a:ext cx="8118361" cy="363052"/>
        </a:xfrm>
        <a:prstGeom prst="rect">
          <a:avLst/>
        </a:prstGeom>
        <a:solidFill>
          <a:schemeClr val="bg2">
            <a:lumMod val="9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4679" tIns="203200" rIns="164679" bIns="20320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dirty="0">
              <a:latin typeface="Gotham Book" pitchFamily="2" charset="0"/>
            </a:rPr>
            <a:t>Enhance the organization’s public standing. </a:t>
          </a:r>
        </a:p>
      </dsp:txBody>
      <dsp:txXfrm>
        <a:off x="2706120" y="4976421"/>
        <a:ext cx="8118361" cy="363052"/>
      </dsp:txXfrm>
    </dsp:sp>
    <dsp:sp modelId="{B949C224-A8C1-144B-BBBA-AC413A2F6C02}">
      <dsp:nvSpPr>
        <dsp:cNvPr id="0" name=""/>
        <dsp:cNvSpPr/>
      </dsp:nvSpPr>
      <dsp:spPr>
        <a:xfrm rot="10800000">
          <a:off x="0" y="4423492"/>
          <a:ext cx="2706120" cy="558374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tx1">
            <a:lumMod val="65000"/>
            <a:lumOff val="35000"/>
          </a:schemeClr>
        </a:solidFill>
        <a:ln w="12700" cap="flat" cmpd="sng" algn="ctr">
          <a:solidFill>
            <a:schemeClr val="tx1">
              <a:lumMod val="65000"/>
              <a:lumOff val="3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459" tIns="113792" rIns="192459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dirty="0">
              <a:latin typeface="Gotham Book" pitchFamily="2" charset="0"/>
            </a:rPr>
            <a:t>Integrity &amp; Ethics</a:t>
          </a:r>
        </a:p>
      </dsp:txBody>
      <dsp:txXfrm rot="-10800000">
        <a:off x="0" y="4423492"/>
        <a:ext cx="2706120" cy="362943"/>
      </dsp:txXfrm>
    </dsp:sp>
    <dsp:sp modelId="{828D1381-DFF7-5E40-A89B-886178714930}">
      <dsp:nvSpPr>
        <dsp:cNvPr id="0" name=""/>
        <dsp:cNvSpPr/>
      </dsp:nvSpPr>
      <dsp:spPr>
        <a:xfrm>
          <a:off x="2706120" y="4423492"/>
          <a:ext cx="8118361" cy="362943"/>
        </a:xfrm>
        <a:prstGeom prst="rect">
          <a:avLst/>
        </a:prstGeom>
        <a:solidFill>
          <a:schemeClr val="bg2">
            <a:lumMod val="9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4679" tIns="203200" rIns="164679" bIns="20320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dirty="0">
              <a:latin typeface="Gotham Book" pitchFamily="2" charset="0"/>
            </a:rPr>
            <a:t>Ensure legal and ethical integrity. </a:t>
          </a:r>
        </a:p>
      </dsp:txBody>
      <dsp:txXfrm>
        <a:off x="2706120" y="4423492"/>
        <a:ext cx="8118361" cy="362943"/>
      </dsp:txXfrm>
    </dsp:sp>
    <dsp:sp modelId="{F1F831F8-777C-7A42-B4F3-B89CFBF1B80A}">
      <dsp:nvSpPr>
        <dsp:cNvPr id="0" name=""/>
        <dsp:cNvSpPr/>
      </dsp:nvSpPr>
      <dsp:spPr>
        <a:xfrm rot="10800000">
          <a:off x="0" y="3870564"/>
          <a:ext cx="2706120" cy="558374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tx1">
            <a:lumMod val="65000"/>
            <a:lumOff val="35000"/>
          </a:schemeClr>
        </a:solidFill>
        <a:ln w="12700" cap="flat" cmpd="sng" algn="ctr">
          <a:solidFill>
            <a:schemeClr val="tx1">
              <a:lumMod val="65000"/>
              <a:lumOff val="3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459" tIns="113792" rIns="192459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dirty="0">
              <a:latin typeface="Gotham Book" pitchFamily="2" charset="0"/>
            </a:rPr>
            <a:t>Board Governance</a:t>
          </a:r>
        </a:p>
      </dsp:txBody>
      <dsp:txXfrm rot="-10800000">
        <a:off x="0" y="3870564"/>
        <a:ext cx="2706120" cy="362943"/>
      </dsp:txXfrm>
    </dsp:sp>
    <dsp:sp modelId="{898BAFB3-F432-1642-9209-08FD574C55BA}">
      <dsp:nvSpPr>
        <dsp:cNvPr id="0" name=""/>
        <dsp:cNvSpPr/>
      </dsp:nvSpPr>
      <dsp:spPr>
        <a:xfrm>
          <a:off x="2706120" y="3870564"/>
          <a:ext cx="8118361" cy="362943"/>
        </a:xfrm>
        <a:prstGeom prst="rect">
          <a:avLst/>
        </a:prstGeom>
        <a:solidFill>
          <a:schemeClr val="bg2">
            <a:lumMod val="9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4679" tIns="203200" rIns="164679" bIns="20320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dirty="0">
              <a:latin typeface="Gotham Book" pitchFamily="2" charset="0"/>
            </a:rPr>
            <a:t>Build a competent board. </a:t>
          </a:r>
        </a:p>
      </dsp:txBody>
      <dsp:txXfrm>
        <a:off x="2706120" y="3870564"/>
        <a:ext cx="8118361" cy="362943"/>
      </dsp:txXfrm>
    </dsp:sp>
    <dsp:sp modelId="{DC3B0390-BD37-3E4D-A0AA-A7DB6C2D862C}">
      <dsp:nvSpPr>
        <dsp:cNvPr id="0" name=""/>
        <dsp:cNvSpPr/>
      </dsp:nvSpPr>
      <dsp:spPr>
        <a:xfrm rot="10800000">
          <a:off x="0" y="3317636"/>
          <a:ext cx="2706120" cy="558374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tx1">
            <a:lumMod val="65000"/>
            <a:lumOff val="35000"/>
          </a:schemeClr>
        </a:solidFill>
        <a:ln w="12700" cap="flat" cmpd="sng" algn="ctr">
          <a:solidFill>
            <a:schemeClr val="tx1">
              <a:lumMod val="65000"/>
              <a:lumOff val="3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459" tIns="113792" rIns="192459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dirty="0">
              <a:latin typeface="Gotham Book" pitchFamily="2" charset="0"/>
            </a:rPr>
            <a:t>Financial Oversight</a:t>
          </a:r>
        </a:p>
      </dsp:txBody>
      <dsp:txXfrm rot="-10800000">
        <a:off x="0" y="3317636"/>
        <a:ext cx="2706120" cy="362943"/>
      </dsp:txXfrm>
    </dsp:sp>
    <dsp:sp modelId="{15C9F301-1CF1-DE41-8FC9-D75B4AA8A0BF}">
      <dsp:nvSpPr>
        <dsp:cNvPr id="0" name=""/>
        <dsp:cNvSpPr/>
      </dsp:nvSpPr>
      <dsp:spPr>
        <a:xfrm>
          <a:off x="2706120" y="3317636"/>
          <a:ext cx="8118361" cy="362943"/>
        </a:xfrm>
        <a:prstGeom prst="rect">
          <a:avLst/>
        </a:prstGeom>
        <a:solidFill>
          <a:schemeClr val="bg2">
            <a:lumMod val="9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4679" tIns="203200" rIns="164679" bIns="20320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dirty="0">
              <a:latin typeface="Gotham Book" pitchFamily="2" charset="0"/>
            </a:rPr>
            <a:t>Protect assets and provide proper financial oversight. </a:t>
          </a:r>
        </a:p>
      </dsp:txBody>
      <dsp:txXfrm>
        <a:off x="2706120" y="3317636"/>
        <a:ext cx="8118361" cy="362943"/>
      </dsp:txXfrm>
    </dsp:sp>
    <dsp:sp modelId="{69E0EF99-695D-4843-979A-CF62E8E146BF}">
      <dsp:nvSpPr>
        <dsp:cNvPr id="0" name=""/>
        <dsp:cNvSpPr/>
      </dsp:nvSpPr>
      <dsp:spPr>
        <a:xfrm rot="10800000">
          <a:off x="0" y="2764707"/>
          <a:ext cx="2706120" cy="558374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tx1">
            <a:lumMod val="65000"/>
            <a:lumOff val="35000"/>
          </a:schemeClr>
        </a:solidFill>
        <a:ln w="12700" cap="flat" cmpd="sng" algn="ctr">
          <a:solidFill>
            <a:schemeClr val="tx1">
              <a:lumMod val="65000"/>
              <a:lumOff val="3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459" tIns="113792" rIns="192459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dirty="0">
              <a:latin typeface="Gotham Book" pitchFamily="2" charset="0"/>
            </a:rPr>
            <a:t>Financial Resources</a:t>
          </a:r>
        </a:p>
      </dsp:txBody>
      <dsp:txXfrm rot="-10800000">
        <a:off x="0" y="2764707"/>
        <a:ext cx="2706120" cy="362943"/>
      </dsp:txXfrm>
    </dsp:sp>
    <dsp:sp modelId="{1E93EAC1-AF1D-5847-8E3B-92ADDE69A02B}">
      <dsp:nvSpPr>
        <dsp:cNvPr id="0" name=""/>
        <dsp:cNvSpPr/>
      </dsp:nvSpPr>
      <dsp:spPr>
        <a:xfrm>
          <a:off x="2706120" y="2764707"/>
          <a:ext cx="8118361" cy="362943"/>
        </a:xfrm>
        <a:prstGeom prst="rect">
          <a:avLst/>
        </a:prstGeom>
        <a:solidFill>
          <a:schemeClr val="bg2">
            <a:lumMod val="9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4679" tIns="203200" rIns="164679" bIns="20320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dirty="0">
              <a:latin typeface="Gotham Book" pitchFamily="2" charset="0"/>
            </a:rPr>
            <a:t>Ensure adequate financial resources. </a:t>
          </a:r>
        </a:p>
      </dsp:txBody>
      <dsp:txXfrm>
        <a:off x="2706120" y="2764707"/>
        <a:ext cx="8118361" cy="362943"/>
      </dsp:txXfrm>
    </dsp:sp>
    <dsp:sp modelId="{2680887D-FA3D-1147-B3D7-73391DD9AEB7}">
      <dsp:nvSpPr>
        <dsp:cNvPr id="0" name=""/>
        <dsp:cNvSpPr/>
      </dsp:nvSpPr>
      <dsp:spPr>
        <a:xfrm rot="10800000">
          <a:off x="0" y="2211779"/>
          <a:ext cx="2706120" cy="558374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tx1">
            <a:lumMod val="65000"/>
            <a:lumOff val="35000"/>
          </a:schemeClr>
        </a:solidFill>
        <a:ln w="12700" cap="flat" cmpd="sng" algn="ctr">
          <a:solidFill>
            <a:schemeClr val="tx1">
              <a:lumMod val="65000"/>
              <a:lumOff val="3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459" tIns="113792" rIns="192459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dirty="0">
              <a:latin typeface="Gotham Book" pitchFamily="2" charset="0"/>
            </a:rPr>
            <a:t>Monitoring</a:t>
          </a:r>
        </a:p>
      </dsp:txBody>
      <dsp:txXfrm rot="-10800000">
        <a:off x="0" y="2211779"/>
        <a:ext cx="2706120" cy="362943"/>
      </dsp:txXfrm>
    </dsp:sp>
    <dsp:sp modelId="{F01D599B-34C8-394E-963C-3413C0F688E4}">
      <dsp:nvSpPr>
        <dsp:cNvPr id="0" name=""/>
        <dsp:cNvSpPr/>
      </dsp:nvSpPr>
      <dsp:spPr>
        <a:xfrm>
          <a:off x="2706120" y="2211779"/>
          <a:ext cx="8118361" cy="362943"/>
        </a:xfrm>
        <a:prstGeom prst="rect">
          <a:avLst/>
        </a:prstGeom>
        <a:solidFill>
          <a:schemeClr val="bg2">
            <a:lumMod val="9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4679" tIns="203200" rIns="164679" bIns="20320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dirty="0">
              <a:latin typeface="Gotham Book" pitchFamily="2" charset="0"/>
            </a:rPr>
            <a:t>Monitor and strengthen programs and services. </a:t>
          </a:r>
        </a:p>
      </dsp:txBody>
      <dsp:txXfrm>
        <a:off x="2706120" y="2211779"/>
        <a:ext cx="8118361" cy="362943"/>
      </dsp:txXfrm>
    </dsp:sp>
    <dsp:sp modelId="{606DD5EB-15AB-3C4C-A900-68734A43A8B1}">
      <dsp:nvSpPr>
        <dsp:cNvPr id="0" name=""/>
        <dsp:cNvSpPr/>
      </dsp:nvSpPr>
      <dsp:spPr>
        <a:xfrm rot="10800000">
          <a:off x="0" y="1658850"/>
          <a:ext cx="2706120" cy="558374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tx1">
            <a:lumMod val="65000"/>
            <a:lumOff val="35000"/>
          </a:schemeClr>
        </a:solidFill>
        <a:ln w="12700" cap="flat" cmpd="sng" algn="ctr">
          <a:solidFill>
            <a:schemeClr val="tx1">
              <a:lumMod val="65000"/>
              <a:lumOff val="3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459" tIns="113792" rIns="192459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dirty="0">
              <a:latin typeface="Gotham Book" pitchFamily="2" charset="0"/>
            </a:rPr>
            <a:t>Planning</a:t>
          </a:r>
        </a:p>
      </dsp:txBody>
      <dsp:txXfrm rot="-10800000">
        <a:off x="0" y="1658850"/>
        <a:ext cx="2706120" cy="362943"/>
      </dsp:txXfrm>
    </dsp:sp>
    <dsp:sp modelId="{E027B5D1-CEC1-6D40-84A4-6FCB5AD96CCF}">
      <dsp:nvSpPr>
        <dsp:cNvPr id="0" name=""/>
        <dsp:cNvSpPr/>
      </dsp:nvSpPr>
      <dsp:spPr>
        <a:xfrm>
          <a:off x="2706120" y="1658850"/>
          <a:ext cx="8118361" cy="362943"/>
        </a:xfrm>
        <a:prstGeom prst="rect">
          <a:avLst/>
        </a:prstGeom>
        <a:solidFill>
          <a:schemeClr val="bg2">
            <a:lumMod val="9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4679" tIns="203200" rIns="164679" bIns="20320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dirty="0">
              <a:latin typeface="Gotham Book" pitchFamily="2" charset="0"/>
            </a:rPr>
            <a:t>Ensure effective planning. </a:t>
          </a:r>
        </a:p>
      </dsp:txBody>
      <dsp:txXfrm>
        <a:off x="2706120" y="1658850"/>
        <a:ext cx="8118361" cy="362943"/>
      </dsp:txXfrm>
    </dsp:sp>
    <dsp:sp modelId="{59BE9086-8434-8C40-B54C-7E9878DBBCE7}">
      <dsp:nvSpPr>
        <dsp:cNvPr id="0" name=""/>
        <dsp:cNvSpPr/>
      </dsp:nvSpPr>
      <dsp:spPr>
        <a:xfrm rot="10800000">
          <a:off x="0" y="1105922"/>
          <a:ext cx="2706120" cy="558374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tx1">
            <a:lumMod val="65000"/>
            <a:lumOff val="35000"/>
          </a:schemeClr>
        </a:solidFill>
        <a:ln w="12700" cap="flat" cmpd="sng" algn="ctr">
          <a:solidFill>
            <a:schemeClr val="tx1">
              <a:lumMod val="65000"/>
              <a:lumOff val="3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459" tIns="113792" rIns="192459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dirty="0">
              <a:latin typeface="Gotham Book" pitchFamily="2" charset="0"/>
            </a:rPr>
            <a:t>Support Leader</a:t>
          </a:r>
        </a:p>
      </dsp:txBody>
      <dsp:txXfrm rot="-10800000">
        <a:off x="0" y="1105922"/>
        <a:ext cx="2706120" cy="362943"/>
      </dsp:txXfrm>
    </dsp:sp>
    <dsp:sp modelId="{85297027-FA20-374E-B02C-E56E54DE0924}">
      <dsp:nvSpPr>
        <dsp:cNvPr id="0" name=""/>
        <dsp:cNvSpPr/>
      </dsp:nvSpPr>
      <dsp:spPr>
        <a:xfrm>
          <a:off x="2706120" y="1105922"/>
          <a:ext cx="8118361" cy="362943"/>
        </a:xfrm>
        <a:prstGeom prst="rect">
          <a:avLst/>
        </a:prstGeom>
        <a:solidFill>
          <a:schemeClr val="bg2">
            <a:lumMod val="9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4679" tIns="203200" rIns="164679" bIns="20320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dirty="0">
              <a:latin typeface="Gotham Book" pitchFamily="2" charset="0"/>
            </a:rPr>
            <a:t>Support and evaluate the chief executive.</a:t>
          </a:r>
        </a:p>
      </dsp:txBody>
      <dsp:txXfrm>
        <a:off x="2706120" y="1105922"/>
        <a:ext cx="8118361" cy="362943"/>
      </dsp:txXfrm>
    </dsp:sp>
    <dsp:sp modelId="{984AE1FC-C90F-9348-9B13-F3660827EE3C}">
      <dsp:nvSpPr>
        <dsp:cNvPr id="0" name=""/>
        <dsp:cNvSpPr/>
      </dsp:nvSpPr>
      <dsp:spPr>
        <a:xfrm rot="10800000">
          <a:off x="0" y="552993"/>
          <a:ext cx="2706120" cy="558374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tx1">
            <a:lumMod val="65000"/>
            <a:lumOff val="35000"/>
          </a:schemeClr>
        </a:solidFill>
        <a:ln w="12700" cap="flat" cmpd="sng" algn="ctr">
          <a:solidFill>
            <a:schemeClr val="tx1">
              <a:lumMod val="65000"/>
              <a:lumOff val="3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459" tIns="113792" rIns="192459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dirty="0">
              <a:latin typeface="Gotham Book" pitchFamily="2" charset="0"/>
            </a:rPr>
            <a:t>Hire Top Leader</a:t>
          </a:r>
        </a:p>
      </dsp:txBody>
      <dsp:txXfrm rot="-10800000">
        <a:off x="0" y="552993"/>
        <a:ext cx="2706120" cy="362943"/>
      </dsp:txXfrm>
    </dsp:sp>
    <dsp:sp modelId="{4616551C-EDC3-BA4D-8046-1E988246711A}">
      <dsp:nvSpPr>
        <dsp:cNvPr id="0" name=""/>
        <dsp:cNvSpPr/>
      </dsp:nvSpPr>
      <dsp:spPr>
        <a:xfrm>
          <a:off x="2706120" y="552993"/>
          <a:ext cx="8118361" cy="362943"/>
        </a:xfrm>
        <a:prstGeom prst="rect">
          <a:avLst/>
        </a:prstGeom>
        <a:solidFill>
          <a:schemeClr val="bg2">
            <a:lumMod val="9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4679" tIns="203200" rIns="164679" bIns="20320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dirty="0">
              <a:latin typeface="Gotham Book" pitchFamily="2" charset="0"/>
            </a:rPr>
            <a:t>Select the chief executive. </a:t>
          </a:r>
        </a:p>
      </dsp:txBody>
      <dsp:txXfrm>
        <a:off x="2706120" y="552993"/>
        <a:ext cx="8118361" cy="362943"/>
      </dsp:txXfrm>
    </dsp:sp>
    <dsp:sp modelId="{BACB313D-2FD7-FA4A-AE36-16217BDB21F5}">
      <dsp:nvSpPr>
        <dsp:cNvPr id="0" name=""/>
        <dsp:cNvSpPr/>
      </dsp:nvSpPr>
      <dsp:spPr>
        <a:xfrm rot="10800000">
          <a:off x="0" y="65"/>
          <a:ext cx="2706120" cy="558374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tx1">
            <a:lumMod val="65000"/>
            <a:lumOff val="35000"/>
          </a:schemeClr>
        </a:solidFill>
        <a:ln w="12700" cap="flat" cmpd="sng" algn="ctr">
          <a:solidFill>
            <a:schemeClr val="tx1">
              <a:lumMod val="65000"/>
              <a:lumOff val="3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459" tIns="113792" rIns="192459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dirty="0">
              <a:latin typeface="Gotham Book" pitchFamily="2" charset="0"/>
            </a:rPr>
            <a:t>North Star</a:t>
          </a:r>
        </a:p>
      </dsp:txBody>
      <dsp:txXfrm rot="-10800000">
        <a:off x="0" y="65"/>
        <a:ext cx="2706120" cy="362943"/>
      </dsp:txXfrm>
    </dsp:sp>
    <dsp:sp modelId="{3481CA6B-A677-6F41-B111-9921421B78FD}">
      <dsp:nvSpPr>
        <dsp:cNvPr id="0" name=""/>
        <dsp:cNvSpPr/>
      </dsp:nvSpPr>
      <dsp:spPr>
        <a:xfrm>
          <a:off x="2706120" y="65"/>
          <a:ext cx="8118361" cy="362943"/>
        </a:xfrm>
        <a:prstGeom prst="rect">
          <a:avLst/>
        </a:prstGeom>
        <a:solidFill>
          <a:schemeClr val="bg2">
            <a:lumMod val="9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4679" tIns="203200" rIns="164679" bIns="20320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dirty="0">
              <a:latin typeface="Gotham Book" pitchFamily="2" charset="0"/>
            </a:rPr>
            <a:t>Determine mission and purpose.</a:t>
          </a:r>
        </a:p>
      </dsp:txBody>
      <dsp:txXfrm>
        <a:off x="2706120" y="65"/>
        <a:ext cx="8118361" cy="36294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3AE81B-E232-AB4B-AACE-8EA912008B18}">
      <dsp:nvSpPr>
        <dsp:cNvPr id="0" name=""/>
        <dsp:cNvSpPr/>
      </dsp:nvSpPr>
      <dsp:spPr>
        <a:xfrm>
          <a:off x="0" y="4976421"/>
          <a:ext cx="2706120" cy="363052"/>
        </a:xfrm>
        <a:prstGeom prst="rect">
          <a:avLst/>
        </a:prstGeom>
        <a:solidFill>
          <a:schemeClr val="tx1">
            <a:lumMod val="65000"/>
            <a:lumOff val="35000"/>
          </a:schemeClr>
        </a:solidFill>
        <a:ln w="12700" cap="flat" cmpd="sng" algn="ctr">
          <a:solidFill>
            <a:schemeClr val="tx1">
              <a:lumMod val="65000"/>
              <a:lumOff val="3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459" tIns="113792" rIns="192459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dirty="0">
              <a:latin typeface="Gotham Book" pitchFamily="2" charset="0"/>
            </a:rPr>
            <a:t>PR</a:t>
          </a:r>
        </a:p>
      </dsp:txBody>
      <dsp:txXfrm>
        <a:off x="0" y="4976421"/>
        <a:ext cx="2706120" cy="363052"/>
      </dsp:txXfrm>
    </dsp:sp>
    <dsp:sp modelId="{5C8B6401-787B-704B-9E5F-891FC93875A0}">
      <dsp:nvSpPr>
        <dsp:cNvPr id="0" name=""/>
        <dsp:cNvSpPr/>
      </dsp:nvSpPr>
      <dsp:spPr>
        <a:xfrm>
          <a:off x="2706120" y="4976421"/>
          <a:ext cx="8118361" cy="363052"/>
        </a:xfrm>
        <a:prstGeom prst="rect">
          <a:avLst/>
        </a:prstGeom>
        <a:solidFill>
          <a:schemeClr val="bg2">
            <a:lumMod val="9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4679" tIns="203200" rIns="164679" bIns="20320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dirty="0">
              <a:latin typeface="Gotham Book" pitchFamily="2" charset="0"/>
            </a:rPr>
            <a:t>Enhance the organization’s public standing. </a:t>
          </a:r>
        </a:p>
      </dsp:txBody>
      <dsp:txXfrm>
        <a:off x="2706120" y="4976421"/>
        <a:ext cx="8118361" cy="363052"/>
      </dsp:txXfrm>
    </dsp:sp>
    <dsp:sp modelId="{B949C224-A8C1-144B-BBBA-AC413A2F6C02}">
      <dsp:nvSpPr>
        <dsp:cNvPr id="0" name=""/>
        <dsp:cNvSpPr/>
      </dsp:nvSpPr>
      <dsp:spPr>
        <a:xfrm rot="10800000">
          <a:off x="0" y="4423492"/>
          <a:ext cx="2706120" cy="558374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tx1">
            <a:lumMod val="65000"/>
            <a:lumOff val="35000"/>
          </a:schemeClr>
        </a:solidFill>
        <a:ln w="12700" cap="flat" cmpd="sng" algn="ctr">
          <a:solidFill>
            <a:schemeClr val="tx1">
              <a:lumMod val="65000"/>
              <a:lumOff val="3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459" tIns="113792" rIns="192459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dirty="0">
              <a:latin typeface="Gotham Book" pitchFamily="2" charset="0"/>
            </a:rPr>
            <a:t>Integrity &amp; Ethics</a:t>
          </a:r>
        </a:p>
      </dsp:txBody>
      <dsp:txXfrm rot="-10800000">
        <a:off x="0" y="4423492"/>
        <a:ext cx="2706120" cy="362943"/>
      </dsp:txXfrm>
    </dsp:sp>
    <dsp:sp modelId="{828D1381-DFF7-5E40-A89B-886178714930}">
      <dsp:nvSpPr>
        <dsp:cNvPr id="0" name=""/>
        <dsp:cNvSpPr/>
      </dsp:nvSpPr>
      <dsp:spPr>
        <a:xfrm>
          <a:off x="2706120" y="4423492"/>
          <a:ext cx="8118361" cy="362943"/>
        </a:xfrm>
        <a:prstGeom prst="rect">
          <a:avLst/>
        </a:prstGeom>
        <a:solidFill>
          <a:schemeClr val="bg2">
            <a:lumMod val="9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4679" tIns="203200" rIns="164679" bIns="20320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dirty="0">
              <a:latin typeface="Gotham Book" pitchFamily="2" charset="0"/>
            </a:rPr>
            <a:t>Ensure legal and ethical integrity. </a:t>
          </a:r>
        </a:p>
      </dsp:txBody>
      <dsp:txXfrm>
        <a:off x="2706120" y="4423492"/>
        <a:ext cx="8118361" cy="362943"/>
      </dsp:txXfrm>
    </dsp:sp>
    <dsp:sp modelId="{F1F831F8-777C-7A42-B4F3-B89CFBF1B80A}">
      <dsp:nvSpPr>
        <dsp:cNvPr id="0" name=""/>
        <dsp:cNvSpPr/>
      </dsp:nvSpPr>
      <dsp:spPr>
        <a:xfrm rot="10800000">
          <a:off x="0" y="3870564"/>
          <a:ext cx="2706120" cy="558374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tx1">
            <a:lumMod val="65000"/>
            <a:lumOff val="35000"/>
          </a:schemeClr>
        </a:solidFill>
        <a:ln w="12700" cap="flat" cmpd="sng" algn="ctr">
          <a:solidFill>
            <a:schemeClr val="tx1">
              <a:lumMod val="65000"/>
              <a:lumOff val="3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459" tIns="113792" rIns="192459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dirty="0">
              <a:latin typeface="Gotham Book" pitchFamily="2" charset="0"/>
            </a:rPr>
            <a:t>Board Governance</a:t>
          </a:r>
        </a:p>
      </dsp:txBody>
      <dsp:txXfrm rot="-10800000">
        <a:off x="0" y="3870564"/>
        <a:ext cx="2706120" cy="362943"/>
      </dsp:txXfrm>
    </dsp:sp>
    <dsp:sp modelId="{898BAFB3-F432-1642-9209-08FD574C55BA}">
      <dsp:nvSpPr>
        <dsp:cNvPr id="0" name=""/>
        <dsp:cNvSpPr/>
      </dsp:nvSpPr>
      <dsp:spPr>
        <a:xfrm>
          <a:off x="2706120" y="3870564"/>
          <a:ext cx="8118361" cy="362943"/>
        </a:xfrm>
        <a:prstGeom prst="rect">
          <a:avLst/>
        </a:prstGeom>
        <a:solidFill>
          <a:schemeClr val="bg2">
            <a:lumMod val="9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4679" tIns="203200" rIns="164679" bIns="20320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dirty="0">
              <a:latin typeface="Gotham Book" pitchFamily="2" charset="0"/>
            </a:rPr>
            <a:t>Build a competent board. </a:t>
          </a:r>
        </a:p>
      </dsp:txBody>
      <dsp:txXfrm>
        <a:off x="2706120" y="3870564"/>
        <a:ext cx="8118361" cy="362943"/>
      </dsp:txXfrm>
    </dsp:sp>
    <dsp:sp modelId="{DC3B0390-BD37-3E4D-A0AA-A7DB6C2D862C}">
      <dsp:nvSpPr>
        <dsp:cNvPr id="0" name=""/>
        <dsp:cNvSpPr/>
      </dsp:nvSpPr>
      <dsp:spPr>
        <a:xfrm rot="10800000">
          <a:off x="0" y="3317636"/>
          <a:ext cx="2706120" cy="558374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tx1">
            <a:lumMod val="65000"/>
            <a:lumOff val="35000"/>
          </a:schemeClr>
        </a:solidFill>
        <a:ln w="12700" cap="flat" cmpd="sng" algn="ctr">
          <a:solidFill>
            <a:schemeClr val="tx1">
              <a:lumMod val="65000"/>
              <a:lumOff val="3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459" tIns="113792" rIns="192459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dirty="0">
              <a:latin typeface="Gotham Book" pitchFamily="2" charset="0"/>
            </a:rPr>
            <a:t>Financial Oversight</a:t>
          </a:r>
        </a:p>
      </dsp:txBody>
      <dsp:txXfrm rot="-10800000">
        <a:off x="0" y="3317636"/>
        <a:ext cx="2706120" cy="362943"/>
      </dsp:txXfrm>
    </dsp:sp>
    <dsp:sp modelId="{15C9F301-1CF1-DE41-8FC9-D75B4AA8A0BF}">
      <dsp:nvSpPr>
        <dsp:cNvPr id="0" name=""/>
        <dsp:cNvSpPr/>
      </dsp:nvSpPr>
      <dsp:spPr>
        <a:xfrm>
          <a:off x="2706120" y="3317636"/>
          <a:ext cx="8118361" cy="362943"/>
        </a:xfrm>
        <a:prstGeom prst="rect">
          <a:avLst/>
        </a:prstGeom>
        <a:solidFill>
          <a:schemeClr val="bg2">
            <a:lumMod val="9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4679" tIns="203200" rIns="164679" bIns="20320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dirty="0">
              <a:latin typeface="Gotham Book" pitchFamily="2" charset="0"/>
            </a:rPr>
            <a:t>Protect assets and provide proper financial oversight. </a:t>
          </a:r>
        </a:p>
      </dsp:txBody>
      <dsp:txXfrm>
        <a:off x="2706120" y="3317636"/>
        <a:ext cx="8118361" cy="362943"/>
      </dsp:txXfrm>
    </dsp:sp>
    <dsp:sp modelId="{69E0EF99-695D-4843-979A-CF62E8E146BF}">
      <dsp:nvSpPr>
        <dsp:cNvPr id="0" name=""/>
        <dsp:cNvSpPr/>
      </dsp:nvSpPr>
      <dsp:spPr>
        <a:xfrm rot="10800000">
          <a:off x="0" y="2764707"/>
          <a:ext cx="2706120" cy="558374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tx1">
            <a:lumMod val="65000"/>
            <a:lumOff val="35000"/>
          </a:schemeClr>
        </a:solidFill>
        <a:ln w="12700" cap="flat" cmpd="sng" algn="ctr">
          <a:solidFill>
            <a:schemeClr val="tx1">
              <a:lumMod val="65000"/>
              <a:lumOff val="3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459" tIns="113792" rIns="192459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dirty="0">
              <a:latin typeface="Gotham Book" pitchFamily="2" charset="0"/>
            </a:rPr>
            <a:t>Financial Resources</a:t>
          </a:r>
        </a:p>
      </dsp:txBody>
      <dsp:txXfrm rot="-10800000">
        <a:off x="0" y="2764707"/>
        <a:ext cx="2706120" cy="362943"/>
      </dsp:txXfrm>
    </dsp:sp>
    <dsp:sp modelId="{1E93EAC1-AF1D-5847-8E3B-92ADDE69A02B}">
      <dsp:nvSpPr>
        <dsp:cNvPr id="0" name=""/>
        <dsp:cNvSpPr/>
      </dsp:nvSpPr>
      <dsp:spPr>
        <a:xfrm>
          <a:off x="2706120" y="2764707"/>
          <a:ext cx="8118361" cy="362943"/>
        </a:xfrm>
        <a:prstGeom prst="rect">
          <a:avLst/>
        </a:prstGeom>
        <a:solidFill>
          <a:schemeClr val="bg2">
            <a:lumMod val="9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4679" tIns="203200" rIns="164679" bIns="20320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dirty="0">
              <a:latin typeface="Gotham Book" pitchFamily="2" charset="0"/>
            </a:rPr>
            <a:t>Ensure adequate financial resources. </a:t>
          </a:r>
        </a:p>
      </dsp:txBody>
      <dsp:txXfrm>
        <a:off x="2706120" y="2764707"/>
        <a:ext cx="8118361" cy="362943"/>
      </dsp:txXfrm>
    </dsp:sp>
    <dsp:sp modelId="{2680887D-FA3D-1147-B3D7-73391DD9AEB7}">
      <dsp:nvSpPr>
        <dsp:cNvPr id="0" name=""/>
        <dsp:cNvSpPr/>
      </dsp:nvSpPr>
      <dsp:spPr>
        <a:xfrm rot="10800000">
          <a:off x="0" y="2211779"/>
          <a:ext cx="2706120" cy="558374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tx1">
            <a:lumMod val="65000"/>
            <a:lumOff val="35000"/>
          </a:schemeClr>
        </a:solidFill>
        <a:ln w="12700" cap="flat" cmpd="sng" algn="ctr">
          <a:solidFill>
            <a:schemeClr val="tx1">
              <a:lumMod val="65000"/>
              <a:lumOff val="3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459" tIns="113792" rIns="192459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dirty="0">
              <a:latin typeface="Gotham Book" pitchFamily="2" charset="0"/>
            </a:rPr>
            <a:t>Monitoring</a:t>
          </a:r>
        </a:p>
      </dsp:txBody>
      <dsp:txXfrm rot="-10800000">
        <a:off x="0" y="2211779"/>
        <a:ext cx="2706120" cy="362943"/>
      </dsp:txXfrm>
    </dsp:sp>
    <dsp:sp modelId="{F01D599B-34C8-394E-963C-3413C0F688E4}">
      <dsp:nvSpPr>
        <dsp:cNvPr id="0" name=""/>
        <dsp:cNvSpPr/>
      </dsp:nvSpPr>
      <dsp:spPr>
        <a:xfrm>
          <a:off x="2706120" y="2211779"/>
          <a:ext cx="8118361" cy="362943"/>
        </a:xfrm>
        <a:prstGeom prst="rect">
          <a:avLst/>
        </a:prstGeom>
        <a:solidFill>
          <a:schemeClr val="bg2">
            <a:lumMod val="9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4679" tIns="203200" rIns="164679" bIns="20320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dirty="0">
              <a:latin typeface="Gotham Book" pitchFamily="2" charset="0"/>
            </a:rPr>
            <a:t>Monitor and strengthen programs and services. </a:t>
          </a:r>
        </a:p>
      </dsp:txBody>
      <dsp:txXfrm>
        <a:off x="2706120" y="2211779"/>
        <a:ext cx="8118361" cy="362943"/>
      </dsp:txXfrm>
    </dsp:sp>
    <dsp:sp modelId="{606DD5EB-15AB-3C4C-A900-68734A43A8B1}">
      <dsp:nvSpPr>
        <dsp:cNvPr id="0" name=""/>
        <dsp:cNvSpPr/>
      </dsp:nvSpPr>
      <dsp:spPr>
        <a:xfrm rot="10800000">
          <a:off x="0" y="1658850"/>
          <a:ext cx="2706120" cy="558374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tx1">
            <a:lumMod val="65000"/>
            <a:lumOff val="35000"/>
          </a:schemeClr>
        </a:solidFill>
        <a:ln w="12700" cap="flat" cmpd="sng" algn="ctr">
          <a:solidFill>
            <a:schemeClr val="tx1">
              <a:lumMod val="65000"/>
              <a:lumOff val="3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459" tIns="113792" rIns="192459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dirty="0">
              <a:latin typeface="Gotham Book" pitchFamily="2" charset="0"/>
            </a:rPr>
            <a:t>Planning</a:t>
          </a:r>
        </a:p>
      </dsp:txBody>
      <dsp:txXfrm rot="-10800000">
        <a:off x="0" y="1658850"/>
        <a:ext cx="2706120" cy="362943"/>
      </dsp:txXfrm>
    </dsp:sp>
    <dsp:sp modelId="{E027B5D1-CEC1-6D40-84A4-6FCB5AD96CCF}">
      <dsp:nvSpPr>
        <dsp:cNvPr id="0" name=""/>
        <dsp:cNvSpPr/>
      </dsp:nvSpPr>
      <dsp:spPr>
        <a:xfrm>
          <a:off x="2706120" y="1658850"/>
          <a:ext cx="8118361" cy="362943"/>
        </a:xfrm>
        <a:prstGeom prst="rect">
          <a:avLst/>
        </a:prstGeom>
        <a:solidFill>
          <a:schemeClr val="bg2">
            <a:lumMod val="9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4679" tIns="203200" rIns="164679" bIns="20320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dirty="0">
              <a:latin typeface="Gotham Book" pitchFamily="2" charset="0"/>
            </a:rPr>
            <a:t>Ensure effective planning. </a:t>
          </a:r>
        </a:p>
      </dsp:txBody>
      <dsp:txXfrm>
        <a:off x="2706120" y="1658850"/>
        <a:ext cx="8118361" cy="362943"/>
      </dsp:txXfrm>
    </dsp:sp>
    <dsp:sp modelId="{59BE9086-8434-8C40-B54C-7E9878DBBCE7}">
      <dsp:nvSpPr>
        <dsp:cNvPr id="0" name=""/>
        <dsp:cNvSpPr/>
      </dsp:nvSpPr>
      <dsp:spPr>
        <a:xfrm rot="10800000">
          <a:off x="0" y="1105922"/>
          <a:ext cx="2706120" cy="558374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tx1">
            <a:lumMod val="65000"/>
            <a:lumOff val="35000"/>
          </a:schemeClr>
        </a:solidFill>
        <a:ln w="12700" cap="flat" cmpd="sng" algn="ctr">
          <a:solidFill>
            <a:schemeClr val="tx1">
              <a:lumMod val="65000"/>
              <a:lumOff val="3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459" tIns="113792" rIns="192459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dirty="0">
              <a:latin typeface="Gotham Book" pitchFamily="2" charset="0"/>
            </a:rPr>
            <a:t>Support Leader</a:t>
          </a:r>
        </a:p>
      </dsp:txBody>
      <dsp:txXfrm rot="-10800000">
        <a:off x="0" y="1105922"/>
        <a:ext cx="2706120" cy="362943"/>
      </dsp:txXfrm>
    </dsp:sp>
    <dsp:sp modelId="{85297027-FA20-374E-B02C-E56E54DE0924}">
      <dsp:nvSpPr>
        <dsp:cNvPr id="0" name=""/>
        <dsp:cNvSpPr/>
      </dsp:nvSpPr>
      <dsp:spPr>
        <a:xfrm>
          <a:off x="2706120" y="1105922"/>
          <a:ext cx="8118361" cy="362943"/>
        </a:xfrm>
        <a:prstGeom prst="rect">
          <a:avLst/>
        </a:prstGeom>
        <a:solidFill>
          <a:schemeClr val="bg2">
            <a:lumMod val="9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4679" tIns="203200" rIns="164679" bIns="20320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dirty="0">
              <a:latin typeface="Gotham Book" pitchFamily="2" charset="0"/>
            </a:rPr>
            <a:t>Support and evaluate the chief executive.</a:t>
          </a:r>
        </a:p>
      </dsp:txBody>
      <dsp:txXfrm>
        <a:off x="2706120" y="1105922"/>
        <a:ext cx="8118361" cy="362943"/>
      </dsp:txXfrm>
    </dsp:sp>
    <dsp:sp modelId="{984AE1FC-C90F-9348-9B13-F3660827EE3C}">
      <dsp:nvSpPr>
        <dsp:cNvPr id="0" name=""/>
        <dsp:cNvSpPr/>
      </dsp:nvSpPr>
      <dsp:spPr>
        <a:xfrm rot="10800000">
          <a:off x="0" y="552993"/>
          <a:ext cx="2706120" cy="558374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tx1">
            <a:lumMod val="65000"/>
            <a:lumOff val="35000"/>
          </a:schemeClr>
        </a:solidFill>
        <a:ln w="12700" cap="flat" cmpd="sng" algn="ctr">
          <a:solidFill>
            <a:schemeClr val="tx1">
              <a:lumMod val="65000"/>
              <a:lumOff val="3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459" tIns="113792" rIns="192459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dirty="0">
              <a:latin typeface="Gotham Book" pitchFamily="2" charset="0"/>
            </a:rPr>
            <a:t>Hire Top Leader</a:t>
          </a:r>
        </a:p>
      </dsp:txBody>
      <dsp:txXfrm rot="-10800000">
        <a:off x="0" y="552993"/>
        <a:ext cx="2706120" cy="362943"/>
      </dsp:txXfrm>
    </dsp:sp>
    <dsp:sp modelId="{4616551C-EDC3-BA4D-8046-1E988246711A}">
      <dsp:nvSpPr>
        <dsp:cNvPr id="0" name=""/>
        <dsp:cNvSpPr/>
      </dsp:nvSpPr>
      <dsp:spPr>
        <a:xfrm>
          <a:off x="2706120" y="552993"/>
          <a:ext cx="8118361" cy="362943"/>
        </a:xfrm>
        <a:prstGeom prst="rect">
          <a:avLst/>
        </a:prstGeom>
        <a:solidFill>
          <a:schemeClr val="bg2">
            <a:lumMod val="9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4679" tIns="203200" rIns="164679" bIns="20320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dirty="0">
              <a:latin typeface="Gotham Book" pitchFamily="2" charset="0"/>
            </a:rPr>
            <a:t>Select the chief executive. </a:t>
          </a:r>
        </a:p>
      </dsp:txBody>
      <dsp:txXfrm>
        <a:off x="2706120" y="552993"/>
        <a:ext cx="8118361" cy="362943"/>
      </dsp:txXfrm>
    </dsp:sp>
    <dsp:sp modelId="{BACB313D-2FD7-FA4A-AE36-16217BDB21F5}">
      <dsp:nvSpPr>
        <dsp:cNvPr id="0" name=""/>
        <dsp:cNvSpPr/>
      </dsp:nvSpPr>
      <dsp:spPr>
        <a:xfrm rot="10800000">
          <a:off x="0" y="65"/>
          <a:ext cx="2706120" cy="558374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tx1">
            <a:lumMod val="65000"/>
            <a:lumOff val="35000"/>
          </a:schemeClr>
        </a:solidFill>
        <a:ln w="12700" cap="flat" cmpd="sng" algn="ctr">
          <a:solidFill>
            <a:schemeClr val="tx1">
              <a:lumMod val="65000"/>
              <a:lumOff val="3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459" tIns="113792" rIns="192459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dirty="0">
              <a:latin typeface="Gotham Book" pitchFamily="2" charset="0"/>
            </a:rPr>
            <a:t>North Star</a:t>
          </a:r>
        </a:p>
      </dsp:txBody>
      <dsp:txXfrm rot="-10800000">
        <a:off x="0" y="65"/>
        <a:ext cx="2706120" cy="362943"/>
      </dsp:txXfrm>
    </dsp:sp>
    <dsp:sp modelId="{3481CA6B-A677-6F41-B111-9921421B78FD}">
      <dsp:nvSpPr>
        <dsp:cNvPr id="0" name=""/>
        <dsp:cNvSpPr/>
      </dsp:nvSpPr>
      <dsp:spPr>
        <a:xfrm>
          <a:off x="2706120" y="65"/>
          <a:ext cx="8118361" cy="362943"/>
        </a:xfrm>
        <a:prstGeom prst="rect">
          <a:avLst/>
        </a:prstGeom>
        <a:solidFill>
          <a:schemeClr val="bg2">
            <a:lumMod val="9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4679" tIns="203200" rIns="164679" bIns="20320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dirty="0">
              <a:latin typeface="Gotham Book" pitchFamily="2" charset="0"/>
            </a:rPr>
            <a:t>Determine mission and purpose.</a:t>
          </a:r>
        </a:p>
      </dsp:txBody>
      <dsp:txXfrm>
        <a:off x="2706120" y="65"/>
        <a:ext cx="8118361" cy="3629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VerticalDownArrowProcess">
  <dgm:title val="Vertical Down Arrow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36"/>
      <dgm:constr type="primFontSz" for="des" forName="parentTextArrow" refType="primFontSz" refFor="des" refForName="parentTextBox" op="equ"/>
      <dgm:constr type="primFontSz" for="des" forName="descendantArrow" val="24"/>
      <dgm:constr type="primFontSz" for="des" forName="descendantArrow" refType="primFontSz" refFor="des" refForName="parentTextArrow" op="lte"/>
      <dgm:constr type="primFontSz" for="des" forName="descendantBox" refType="primFontSz" refFor="des" refForName="parentTextArrow" op="lte"/>
      <dgm:constr type="primFontSz" for="des" forName="descendantBox" refType="primFontSz" refFor="des" refForName="parentTextBox" op="lte"/>
      <dgm:constr type="primFontSz" for="des" forName="descendantArrow" refType="primFontSz" refFor="des" refForName="parentTextBox" op="lte"/>
      <dgm:constr type="primFontSz" for="des" forName="descendantBox" refType="primFontSz" refFor="des" refForName="descendan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Box" refType="w" fact="0.25"/>
              <dgm:constr type="h" for="ch" forName="parentTextBox" refType="h"/>
              <dgm:constr type="t" for="ch" forName="parentTextBox"/>
              <dgm:constr type="w" for="ch" forName="descendantBox" refType="w" fact="0.75"/>
              <dgm:constr type="l" for="ch" forName="descendantBox" refType="w" fact="0.25"/>
              <dgm:constr type="b" for="ch" forName="descendantBox" refType="h"/>
              <dgm:constr type="h" for="ch" forName="descendantBox" refType="h"/>
            </dgm:constrLst>
            <dgm:ruleLst/>
            <dgm:layoutNode name="parentTextBox" styleLbl="alignNode1">
              <dgm:alg type="tx"/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descendantBox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presOf axis="des" ptType="node"/>
              <dgm:ruleLst>
                <dgm:rule type="primFontSz" val="11" fact="NaN" max="NaN"/>
              </dgm:ruleLst>
            </dgm:layoutNod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Arrow" refType="w" fact="0.25"/>
              <dgm:constr type="t" for="ch" forName="parentTextArrow"/>
              <dgm:constr type="h" for="ch" forName="parentTextArrow" refType="h" fact="0.65"/>
              <dgm:constr type="w" for="ch" forName="arrow" refType="w" fact="0.25"/>
              <dgm:constr type="h" for="ch" forName="arrow" refType="h"/>
              <dgm:constr type="l" for="ch" forName="descendantArrow" refType="w" fact="0.25"/>
              <dgm:constr type="w" for="ch" forName="descendantArrow" refType="w" fact="0.75"/>
              <dgm:constr type="b" for="ch" forName="descendantArrow" refType="h" fact="0.65"/>
              <dgm:constr type="h" for="ch" forName="descendantArrow" refType="h" fact="0.65"/>
            </dgm:constrLst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arrow" styleLbl="alignNode1">
              <dgm:alg type="sp"/>
              <dgm:shape xmlns:r="http://schemas.openxmlformats.org/officeDocument/2006/relationships" rot="180" type="upArrowCallout" r:blip="">
                <dgm:adjLst>
                  <dgm:adj idx="1" val="0.05"/>
                  <dgm:adj idx="2" val="0.1"/>
                  <dgm:adj idx="3" val="0.15"/>
                </dgm:adjLst>
              </dgm:shape>
              <dgm:presOf axis="self"/>
              <dgm:constrLst/>
              <dgm:ruleLst/>
            </dgm:layoutNode>
            <dgm:layoutNode name="descendantArrow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ruleLst>
                <dgm:rule type="primFontSz" val="11" fact="NaN" max="NaN"/>
              </dgm:ruleLst>
            </dgm:layoutNod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VerticalDownArrowProcess">
  <dgm:title val="Vertical Down Arrow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36"/>
      <dgm:constr type="primFontSz" for="des" forName="parentTextArrow" refType="primFontSz" refFor="des" refForName="parentTextBox" op="equ"/>
      <dgm:constr type="primFontSz" for="des" forName="descendantArrow" val="24"/>
      <dgm:constr type="primFontSz" for="des" forName="descendantArrow" refType="primFontSz" refFor="des" refForName="parentTextArrow" op="lte"/>
      <dgm:constr type="primFontSz" for="des" forName="descendantBox" refType="primFontSz" refFor="des" refForName="parentTextArrow" op="lte"/>
      <dgm:constr type="primFontSz" for="des" forName="descendantBox" refType="primFontSz" refFor="des" refForName="parentTextBox" op="lte"/>
      <dgm:constr type="primFontSz" for="des" forName="descendantArrow" refType="primFontSz" refFor="des" refForName="parentTextBox" op="lte"/>
      <dgm:constr type="primFontSz" for="des" forName="descendantBox" refType="primFontSz" refFor="des" refForName="descendan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Box" refType="w" fact="0.25"/>
              <dgm:constr type="h" for="ch" forName="parentTextBox" refType="h"/>
              <dgm:constr type="t" for="ch" forName="parentTextBox"/>
              <dgm:constr type="w" for="ch" forName="descendantBox" refType="w" fact="0.75"/>
              <dgm:constr type="l" for="ch" forName="descendantBox" refType="w" fact="0.25"/>
              <dgm:constr type="b" for="ch" forName="descendantBox" refType="h"/>
              <dgm:constr type="h" for="ch" forName="descendantBox" refType="h"/>
            </dgm:constrLst>
            <dgm:ruleLst/>
            <dgm:layoutNode name="parentTextBox" styleLbl="alignNode1">
              <dgm:alg type="tx"/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descendantBox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presOf axis="des" ptType="node"/>
              <dgm:ruleLst>
                <dgm:rule type="primFontSz" val="11" fact="NaN" max="NaN"/>
              </dgm:ruleLst>
            </dgm:layoutNod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Arrow" refType="w" fact="0.25"/>
              <dgm:constr type="t" for="ch" forName="parentTextArrow"/>
              <dgm:constr type="h" for="ch" forName="parentTextArrow" refType="h" fact="0.65"/>
              <dgm:constr type="w" for="ch" forName="arrow" refType="w" fact="0.25"/>
              <dgm:constr type="h" for="ch" forName="arrow" refType="h"/>
              <dgm:constr type="l" for="ch" forName="descendantArrow" refType="w" fact="0.25"/>
              <dgm:constr type="w" for="ch" forName="descendantArrow" refType="w" fact="0.75"/>
              <dgm:constr type="b" for="ch" forName="descendantArrow" refType="h" fact="0.65"/>
              <dgm:constr type="h" for="ch" forName="descendantArrow" refType="h" fact="0.65"/>
            </dgm:constrLst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arrow" styleLbl="alignNode1">
              <dgm:alg type="sp"/>
              <dgm:shape xmlns:r="http://schemas.openxmlformats.org/officeDocument/2006/relationships" rot="180" type="upArrowCallout" r:blip="">
                <dgm:adjLst>
                  <dgm:adj idx="1" val="0.05"/>
                  <dgm:adj idx="2" val="0.1"/>
                  <dgm:adj idx="3" val="0.15"/>
                </dgm:adjLst>
              </dgm:shape>
              <dgm:presOf axis="self"/>
              <dgm:constrLst/>
              <dgm:ruleLst/>
            </dgm:layoutNode>
            <dgm:layoutNode name="descendantArrow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ruleLst>
                <dgm:rule type="primFontSz" val="11" fact="NaN" max="NaN"/>
              </dgm:ruleLst>
            </dgm:layoutNod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3B7378-E3BE-E74A-B5B4-CB60DD135DB3}" type="datetimeFigureOut">
              <a:rPr lang="en-US" smtClean="0"/>
              <a:t>3/9/24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296D03-CD5A-6F4D-A171-F7B0E00FAEE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610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296D03-CD5A-6F4D-A171-F7B0E00FAEE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7501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296D03-CD5A-6F4D-A171-F7B0E00FAE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2981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296D03-CD5A-6F4D-A171-F7B0E00FAE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5931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296D03-CD5A-6F4D-A171-F7B0E00FAE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96187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296D03-CD5A-6F4D-A171-F7B0E00FAE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25176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296D03-CD5A-6F4D-A171-F7B0E00FAE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31975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296D03-CD5A-6F4D-A171-F7B0E00FAE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8854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296D03-CD5A-6F4D-A171-F7B0E00FAE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98334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296D03-CD5A-6F4D-A171-F7B0E00FAE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96959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296D03-CD5A-6F4D-A171-F7B0E00FAE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55804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296D03-CD5A-6F4D-A171-F7B0E00FAE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6946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296D03-CD5A-6F4D-A171-F7B0E00FAEE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7183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296D03-CD5A-6F4D-A171-F7B0E00FAE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32712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296D03-CD5A-6F4D-A171-F7B0E00FAE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59787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296D03-CD5A-6F4D-A171-F7B0E00FAE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47371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296D03-CD5A-6F4D-A171-F7B0E00FAE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48341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296D03-CD5A-6F4D-A171-F7B0E00FAE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247630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296D03-CD5A-6F4D-A171-F7B0E00FAE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93964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296D03-CD5A-6F4D-A171-F7B0E00FAE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70336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296D03-CD5A-6F4D-A171-F7B0E00FAE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64235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296D03-CD5A-6F4D-A171-F7B0E00FAE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11867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296D03-CD5A-6F4D-A171-F7B0E00FAE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59888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296D03-CD5A-6F4D-A171-F7B0E00FAE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315083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296D03-CD5A-6F4D-A171-F7B0E00FAE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515755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296D03-CD5A-6F4D-A171-F7B0E00FAE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177081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296D03-CD5A-6F4D-A171-F7B0E00FAEEF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03837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296D03-CD5A-6F4D-A171-F7B0E00FAE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214320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296D03-CD5A-6F4D-A171-F7B0E00FAE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95171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296D03-CD5A-6F4D-A171-F7B0E00FAE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101989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296D03-CD5A-6F4D-A171-F7B0E00FAE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342597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296D03-CD5A-6F4D-A171-F7B0E00FAE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683011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296D03-CD5A-6F4D-A171-F7B0E00FAE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798537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296D03-CD5A-6F4D-A171-F7B0E00FAE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69001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296D03-CD5A-6F4D-A171-F7B0E00FAE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304718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296D03-CD5A-6F4D-A171-F7B0E00FAE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312531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296D03-CD5A-6F4D-A171-F7B0E00FAE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904412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296D03-CD5A-6F4D-A171-F7B0E00FAE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788103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296D03-CD5A-6F4D-A171-F7B0E00FAE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731262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296D03-CD5A-6F4D-A171-F7B0E00FAE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64144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296D03-CD5A-6F4D-A171-F7B0E00FAE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304365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296D03-CD5A-6F4D-A171-F7B0E00FAE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332648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296D03-CD5A-6F4D-A171-F7B0E00FAE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469577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296D03-CD5A-6F4D-A171-F7B0E00FAE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975447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296D03-CD5A-6F4D-A171-F7B0E00FAE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44469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296D03-CD5A-6F4D-A171-F7B0E00FAE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322176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296D03-CD5A-6F4D-A171-F7B0E00FAE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18934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296D03-CD5A-6F4D-A171-F7B0E00FAE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222492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296D03-CD5A-6F4D-A171-F7B0E00FAE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11722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296D03-CD5A-6F4D-A171-F7B0E00FAE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431559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296D03-CD5A-6F4D-A171-F7B0E00FAE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522912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296D03-CD5A-6F4D-A171-F7B0E00FAE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301652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296D03-CD5A-6F4D-A171-F7B0E00FAE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591616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296D03-CD5A-6F4D-A171-F7B0E00FAE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791185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296D03-CD5A-6F4D-A171-F7B0E00FAE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020345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296D03-CD5A-6F4D-A171-F7B0E00FAE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68920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296D03-CD5A-6F4D-A171-F7B0E00FAE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503461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296D03-CD5A-6F4D-A171-F7B0E00FAE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72625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296D03-CD5A-6F4D-A171-F7B0E00FAE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84640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296D03-CD5A-6F4D-A171-F7B0E00FAE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25914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296D03-CD5A-6F4D-A171-F7B0E00FAE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07599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296D03-CD5A-6F4D-A171-F7B0E00FAE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7655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DDA37-B089-F541-A415-12A7DAA153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D8BDE7-36C9-A448-8D41-71E9816A5D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C6CEBB-0681-4340-8E58-6C65B9B04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1F965-D67A-0F43-85EB-34DABB050EC6}" type="datetimeFigureOut">
              <a:rPr lang="en-US" smtClean="0"/>
              <a:t>3/9/24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411312-50C4-5B48-A3DB-76FC03A6D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F662EA-0C15-144E-B906-3BFF5A811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84B1-B286-2B46-8346-A82929F734A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4376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31E70-81A8-3046-BFCB-66B8AA17D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61381F-51E1-294B-A422-F425100F7B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A5F990-62D3-3642-A44A-1ED03B520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1F965-D67A-0F43-85EB-34DABB050EC6}" type="datetimeFigureOut">
              <a:rPr lang="en-US" smtClean="0"/>
              <a:t>3/9/24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D8AED1-D474-DD4B-B082-F64148C16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2ECFA6-703E-D143-9B76-8B657E76C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84B1-B286-2B46-8346-A82929F734A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549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4BCC070-88B5-624B-8D98-3AF5D308EB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87798F-4DCD-2C4C-935F-78E5813977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ECAD9F-6FB9-EE43-AF2C-B0FBDD0A0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1F965-D67A-0F43-85EB-34DABB050EC6}" type="datetimeFigureOut">
              <a:rPr lang="en-US" smtClean="0"/>
              <a:t>3/9/24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12266F-0A13-CF4A-B667-09B2EB9BA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01CF97-3345-374F-8D02-CD9E46179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84B1-B286-2B46-8346-A82929F734A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83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DDA37-B089-F541-A415-12A7DAA153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D8BDE7-36C9-A448-8D41-71E9816A5D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C6CEBB-0681-4340-8E58-6C65B9B04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1F965-D67A-0F43-85EB-34DABB050EC6}" type="datetimeFigureOut">
              <a:rPr lang="en-US" smtClean="0"/>
              <a:t>3/9/24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411312-50C4-5B48-A3DB-76FC03A6D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F662EA-0C15-144E-B906-3BFF5A811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84B1-B286-2B46-8346-A82929F734A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823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D1BE1-09FF-FD40-9FA4-7CEA966A8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6AF090-C145-A142-8630-B0105DAACB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82BECF-C65B-E74D-BADA-05D48E758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1F965-D67A-0F43-85EB-34DABB050EC6}" type="datetimeFigureOut">
              <a:rPr lang="en-US" smtClean="0"/>
              <a:t>3/9/24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D6B892-9FD8-F748-A895-746529997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7B4D73-7652-F742-A06E-550AFA8BD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84B1-B286-2B46-8346-A82929F734A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59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321D59-2DBE-884E-A1C8-F7EEF0F00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EF516A-DEF8-A149-B3B0-A29F7FD58D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0517FB-AC8A-BE42-8910-EE706DEE7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1F965-D67A-0F43-85EB-34DABB050EC6}" type="datetimeFigureOut">
              <a:rPr lang="en-US" smtClean="0"/>
              <a:t>3/9/24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EBB770-D03D-B04B-88AC-10E057CF1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1468DD-407E-524D-866A-186124F9F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84B1-B286-2B46-8346-A82929F734A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40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E0B1F-70A5-7041-A6EE-2CC33A3E6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61A78F-6A6E-1144-9587-C7940F6C89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E2D0D4-D167-F043-94AD-224CB11D9D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35A162-1312-CE43-BDB0-EC5B32E02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1F965-D67A-0F43-85EB-34DABB050EC6}" type="datetimeFigureOut">
              <a:rPr lang="en-US" smtClean="0"/>
              <a:t>3/9/24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4BF002-49B0-3F47-A5E9-DF2037915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AA2143-C6D9-3440-851D-4E089A22C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84B1-B286-2B46-8346-A82929F734A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66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34AC7-C697-1D47-91F0-4FF2E14D4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F3FC07-1E71-474D-A505-7E2AAA29F0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73DD45-9073-BA4F-93F9-342B88B87D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50E627-BFAB-F048-9E36-C4A37F8791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314CD5-64D6-E946-8800-394013FE10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27568C-0146-F64D-B973-755870CD2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1F965-D67A-0F43-85EB-34DABB050EC6}" type="datetimeFigureOut">
              <a:rPr lang="en-US" smtClean="0"/>
              <a:t>3/9/24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272C11B-3660-774C-8BF7-0550BAF79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418689-6194-3245-987C-0018521C1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84B1-B286-2B46-8346-A82929F734A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41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6A8F3-EBB6-0649-A959-85444606B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049F95-7AFC-8C46-89EA-168A1FB23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1F965-D67A-0F43-85EB-34DABB050EC6}" type="datetimeFigureOut">
              <a:rPr lang="en-US" smtClean="0"/>
              <a:t>3/9/24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20EB9B-EC99-CC4D-8CB2-FEDA89A69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5D6CC6-2D78-9247-88C1-E5C9797A0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84B1-B286-2B46-8346-A82929F734A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93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7D8706-379C-E64C-BEF8-D1A6D6055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1F965-D67A-0F43-85EB-34DABB050EC6}" type="datetimeFigureOut">
              <a:rPr lang="en-US" smtClean="0"/>
              <a:t>3/9/24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EBDEAB-C530-0F41-8F71-59F71020E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AF855B-A138-8D40-9DAC-6FD611305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84B1-B286-2B46-8346-A82929F734A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967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BFFCD-2D8B-D449-B7D8-D1567F4FA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BF0552-D237-3947-BDB3-31CD61264A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69218F-26B2-B24A-A49F-68D028149F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67901F-7D1C-7243-884B-8D58E49B1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1F965-D67A-0F43-85EB-34DABB050EC6}" type="datetimeFigureOut">
              <a:rPr lang="en-US" smtClean="0"/>
              <a:t>3/9/24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B50514-06E5-4E4D-9B70-D41216B66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9C9BF4-C7D2-8748-8910-6969E4166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84B1-B286-2B46-8346-A82929F734A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964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D1BE1-09FF-FD40-9FA4-7CEA966A8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6AF090-C145-A142-8630-B0105DAACB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82BECF-C65B-E74D-BADA-05D48E758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1F965-D67A-0F43-85EB-34DABB050EC6}" type="datetimeFigureOut">
              <a:rPr lang="en-US" smtClean="0"/>
              <a:t>3/9/24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D6B892-9FD8-F748-A895-746529997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7B4D73-7652-F742-A06E-550AFA8BD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84B1-B286-2B46-8346-A82929F734A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857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D939A-7121-904A-B12C-AE420DD17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247A0B-CA0C-444A-8109-86222FD7A6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B87C08-6C06-8540-BF4C-51ABBAEE25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E28016-FED0-A64C-9B2F-0DD637AD4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1F965-D67A-0F43-85EB-34DABB050EC6}" type="datetimeFigureOut">
              <a:rPr lang="en-US" smtClean="0"/>
              <a:t>3/9/24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D02BD5-3AFA-4B4A-832C-347D264BA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794F60-F1C8-7744-B44C-0B8036075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84B1-B286-2B46-8346-A82929F734A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324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31E70-81A8-3046-BFCB-66B8AA17D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61381F-51E1-294B-A422-F425100F7B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A5F990-62D3-3642-A44A-1ED03B520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1F965-D67A-0F43-85EB-34DABB050EC6}" type="datetimeFigureOut">
              <a:rPr lang="en-US" smtClean="0"/>
              <a:t>3/9/24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D8AED1-D474-DD4B-B082-F64148C16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2ECFA6-703E-D143-9B76-8B657E76C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84B1-B286-2B46-8346-A82929F734A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218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4BCC070-88B5-624B-8D98-3AF5D308EB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87798F-4DCD-2C4C-935F-78E5813977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ECAD9F-6FB9-EE43-AF2C-B0FBDD0A0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1F965-D67A-0F43-85EB-34DABB050EC6}" type="datetimeFigureOut">
              <a:rPr lang="en-US" smtClean="0"/>
              <a:t>3/9/24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12266F-0A13-CF4A-B667-09B2EB9BA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01CF97-3345-374F-8D02-CD9E46179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84B1-B286-2B46-8346-A82929F734A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267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795423" y="0"/>
            <a:ext cx="4601154" cy="6858000"/>
          </a:xfrm>
          <a:custGeom>
            <a:avLst/>
            <a:gdLst>
              <a:gd name="connsiteX0" fmla="*/ 0 w 4601154"/>
              <a:gd name="connsiteY0" fmla="*/ 0 h 6858000"/>
              <a:gd name="connsiteX1" fmla="*/ 4601154 w 4601154"/>
              <a:gd name="connsiteY1" fmla="*/ 0 h 6858000"/>
              <a:gd name="connsiteX2" fmla="*/ 4601154 w 4601154"/>
              <a:gd name="connsiteY2" fmla="*/ 6858000 h 6858000"/>
              <a:gd name="connsiteX3" fmla="*/ 0 w 46011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01154" h="6858000">
                <a:moveTo>
                  <a:pt x="0" y="0"/>
                </a:moveTo>
                <a:lnTo>
                  <a:pt x="4601154" y="0"/>
                </a:lnTo>
                <a:lnTo>
                  <a:pt x="4601154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97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2"/>
          </p:nvPr>
        </p:nvSpPr>
        <p:spPr>
          <a:xfrm>
            <a:off x="6096000" y="-1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71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246667" y="214460"/>
            <a:ext cx="7946796" cy="6429081"/>
          </a:xfrm>
          <a:custGeom>
            <a:avLst/>
            <a:gdLst>
              <a:gd name="connsiteX0" fmla="*/ 0 w 7946796"/>
              <a:gd name="connsiteY0" fmla="*/ 0 h 6429081"/>
              <a:gd name="connsiteX1" fmla="*/ 7946796 w 7946796"/>
              <a:gd name="connsiteY1" fmla="*/ 0 h 6429081"/>
              <a:gd name="connsiteX2" fmla="*/ 7946796 w 7946796"/>
              <a:gd name="connsiteY2" fmla="*/ 6429081 h 6429081"/>
              <a:gd name="connsiteX3" fmla="*/ 0 w 7946796"/>
              <a:gd name="connsiteY3" fmla="*/ 6429081 h 6429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46796" h="6429081">
                <a:moveTo>
                  <a:pt x="0" y="0"/>
                </a:moveTo>
                <a:lnTo>
                  <a:pt x="7946796" y="0"/>
                </a:lnTo>
                <a:lnTo>
                  <a:pt x="7946796" y="6429081"/>
                </a:lnTo>
                <a:lnTo>
                  <a:pt x="0" y="642908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95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354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48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321D59-2DBE-884E-A1C8-F7EEF0F00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EF516A-DEF8-A149-B3B0-A29F7FD58D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0517FB-AC8A-BE42-8910-EE706DEE7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1F965-D67A-0F43-85EB-34DABB050EC6}" type="datetimeFigureOut">
              <a:rPr lang="en-US" smtClean="0"/>
              <a:t>3/9/24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EBB770-D03D-B04B-88AC-10E057CF1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1468DD-407E-524D-866A-186124F9F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84B1-B286-2B46-8346-A82929F734A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93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E0B1F-70A5-7041-A6EE-2CC33A3E6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61A78F-6A6E-1144-9587-C7940F6C89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E2D0D4-D167-F043-94AD-224CB11D9D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35A162-1312-CE43-BDB0-EC5B32E02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1F965-D67A-0F43-85EB-34DABB050EC6}" type="datetimeFigureOut">
              <a:rPr lang="en-US" smtClean="0"/>
              <a:t>3/9/24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4BF002-49B0-3F47-A5E9-DF2037915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AA2143-C6D9-3440-851D-4E089A22C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84B1-B286-2B46-8346-A82929F734A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2593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34AC7-C697-1D47-91F0-4FF2E14D4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F3FC07-1E71-474D-A505-7E2AAA29F0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73DD45-9073-BA4F-93F9-342B88B87D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50E627-BFAB-F048-9E36-C4A37F8791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314CD5-64D6-E946-8800-394013FE10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27568C-0146-F64D-B973-755870CD2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1F965-D67A-0F43-85EB-34DABB050EC6}" type="datetimeFigureOut">
              <a:rPr lang="en-US" smtClean="0"/>
              <a:t>3/9/24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272C11B-3660-774C-8BF7-0550BAF79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418689-6194-3245-987C-0018521C1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84B1-B286-2B46-8346-A82929F734A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041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6A8F3-EBB6-0649-A959-85444606B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049F95-7AFC-8C46-89EA-168A1FB23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1F965-D67A-0F43-85EB-34DABB050EC6}" type="datetimeFigureOut">
              <a:rPr lang="en-US" smtClean="0"/>
              <a:t>3/9/24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20EB9B-EC99-CC4D-8CB2-FEDA89A69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5D6CC6-2D78-9247-88C1-E5C9797A0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84B1-B286-2B46-8346-A82929F734A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5035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7D8706-379C-E64C-BEF8-D1A6D6055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1F965-D67A-0F43-85EB-34DABB050EC6}" type="datetimeFigureOut">
              <a:rPr lang="en-US" smtClean="0"/>
              <a:t>3/9/24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EBDEAB-C530-0F41-8F71-59F71020E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AF855B-A138-8D40-9DAC-6FD611305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84B1-B286-2B46-8346-A82929F734A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55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BFFCD-2D8B-D449-B7D8-D1567F4FA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BF0552-D237-3947-BDB3-31CD61264A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69218F-26B2-B24A-A49F-68D028149F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67901F-7D1C-7243-884B-8D58E49B1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1F965-D67A-0F43-85EB-34DABB050EC6}" type="datetimeFigureOut">
              <a:rPr lang="en-US" smtClean="0"/>
              <a:t>3/9/24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B50514-06E5-4E4D-9B70-D41216B66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9C9BF4-C7D2-8748-8910-6969E4166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84B1-B286-2B46-8346-A82929F734A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790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D939A-7121-904A-B12C-AE420DD17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247A0B-CA0C-444A-8109-86222FD7A6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B87C08-6C06-8540-BF4C-51ABBAEE25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E28016-FED0-A64C-9B2F-0DD637AD4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1F965-D67A-0F43-85EB-34DABB050EC6}" type="datetimeFigureOut">
              <a:rPr lang="en-US" smtClean="0"/>
              <a:t>3/9/24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D02BD5-3AFA-4B4A-832C-347D264BA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794F60-F1C8-7744-B44C-0B8036075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384B1-B286-2B46-8346-A82929F734A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56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0AA2E2-76FF-534D-9D79-AAFDD8223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4ABF8D-1384-3344-B29F-E3650D177D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C9A8BF-C9F5-844F-BE9E-937F51E25B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41F965-D67A-0F43-85EB-34DABB050EC6}" type="datetimeFigureOut">
              <a:rPr lang="en-US" smtClean="0"/>
              <a:t>3/9/24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9D5747-850A-7A44-808F-750D1DAE4E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654298-3618-5544-9198-84606F9966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F384B1-B286-2B46-8346-A82929F734A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958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0AA2E2-76FF-534D-9D79-AAFDD8223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4ABF8D-1384-3344-B29F-E3650D177D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C9A8BF-C9F5-844F-BE9E-937F51E25B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41F965-D67A-0F43-85EB-34DABB050EC6}" type="datetimeFigureOut">
              <a:rPr lang="en-US" smtClean="0"/>
              <a:t>3/9/24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9D5747-850A-7A44-808F-750D1DAE4E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654298-3618-5544-9198-84606F9966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F384B1-B286-2B46-8346-A82929F734A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619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oardsource.org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hyperlink" Target="https://boardsource.org/" TargetMode="External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Adrienne@timetalentandteasurellc.com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tx1">
              <a:lumMod val="65000"/>
              <a:lumOff val="3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66C8D5E-AB59-B04D-888E-5714A49E53A2}"/>
              </a:ext>
            </a:extLst>
          </p:cNvPr>
          <p:cNvGrpSpPr/>
          <p:nvPr/>
        </p:nvGrpSpPr>
        <p:grpSpPr>
          <a:xfrm>
            <a:off x="276446" y="0"/>
            <a:ext cx="19071655" cy="6858002"/>
            <a:chOff x="-3298554" y="0"/>
            <a:chExt cx="19071655" cy="685800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B1A9ECD-2024-C445-A1C8-BB073F530B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1975850" y="-1322704"/>
              <a:ext cx="6858001" cy="9503409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CCD4DDE-341F-964C-A129-9BA5D905DA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592396" y="-1322703"/>
              <a:ext cx="6858001" cy="9503409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9E425C7-886B-0740-9E5B-BC0FABA20B84}"/>
              </a:ext>
            </a:extLst>
          </p:cNvPr>
          <p:cNvSpPr txBox="1"/>
          <p:nvPr/>
        </p:nvSpPr>
        <p:spPr>
          <a:xfrm>
            <a:off x="1709477" y="1332959"/>
            <a:ext cx="899472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>
              <a:solidFill>
                <a:srgbClr val="000000"/>
              </a:solidFill>
              <a:latin typeface="Helvetica Light" charset="0"/>
              <a:ea typeface="Helvetica Light" charset="0"/>
              <a:cs typeface="Helvetica Light" charset="0"/>
            </a:endParaRPr>
          </a:p>
          <a:p>
            <a:pPr algn="ctr"/>
            <a:r>
              <a:rPr lang="en-US" sz="9600" b="1" dirty="0">
                <a:solidFill>
                  <a:srgbClr val="00A99D"/>
                </a:solidFill>
                <a:latin typeface="Gotham Book" pitchFamily="2" charset="0"/>
              </a:rPr>
              <a:t>LEAD2024</a:t>
            </a:r>
          </a:p>
          <a:p>
            <a:pPr algn="ctr"/>
            <a:endParaRPr lang="en-US" sz="6000" b="1" i="1" dirty="0">
              <a:solidFill>
                <a:srgbClr val="00A99D"/>
              </a:solidFill>
              <a:latin typeface="Gotham Book" pitchFamily="2" charset="0"/>
              <a:ea typeface="Helvetica Light" charset="0"/>
              <a:cs typeface="Helvetica Light" charset="0"/>
            </a:endParaRPr>
          </a:p>
          <a:p>
            <a:pPr algn="ctr"/>
            <a:r>
              <a:rPr lang="en-US" sz="6000" b="1" i="1" dirty="0">
                <a:solidFill>
                  <a:srgbClr val="00A99D"/>
                </a:solidFill>
                <a:latin typeface="Gotham Book" pitchFamily="2" charset="0"/>
                <a:ea typeface="Helvetica Light" charset="0"/>
                <a:cs typeface="Helvetica Light" charset="0"/>
              </a:rPr>
              <a:t>Working With Boards</a:t>
            </a:r>
          </a:p>
          <a:p>
            <a:pPr algn="ctr"/>
            <a:r>
              <a:rPr lang="en-US" sz="2400" dirty="0">
                <a:solidFill>
                  <a:srgbClr val="00A99D"/>
                </a:solidFill>
                <a:latin typeface="Gotham Book" pitchFamily="2" charset="0"/>
                <a:ea typeface="Helvetica Light" charset="0"/>
                <a:cs typeface="Helvetica Light" charset="0"/>
              </a:rPr>
              <a:t>Tuesday, March 12, 2024</a:t>
            </a:r>
          </a:p>
        </p:txBody>
      </p:sp>
    </p:spTree>
    <p:extLst>
      <p:ext uri="{BB962C8B-B14F-4D97-AF65-F5344CB8AC3E}">
        <p14:creationId xmlns:p14="http://schemas.microsoft.com/office/powerpoint/2010/main" val="3225947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Box 92">
            <a:extLst>
              <a:ext uri="{FF2B5EF4-FFF2-40B4-BE49-F238E27FC236}">
                <a16:creationId xmlns:a16="http://schemas.microsoft.com/office/drawing/2014/main" id="{385A66C0-08EF-0E4F-8C36-2125946BF0A1}"/>
              </a:ext>
            </a:extLst>
          </p:cNvPr>
          <p:cNvSpPr txBox="1"/>
          <p:nvPr/>
        </p:nvSpPr>
        <p:spPr>
          <a:xfrm>
            <a:off x="-1" y="63927"/>
            <a:ext cx="4364599" cy="27699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Bold" pitchFamily="2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9E54B0-B320-DC74-EBDC-79996374CB41}"/>
              </a:ext>
            </a:extLst>
          </p:cNvPr>
          <p:cNvSpPr txBox="1"/>
          <p:nvPr/>
        </p:nvSpPr>
        <p:spPr>
          <a:xfrm>
            <a:off x="713359" y="748399"/>
            <a:ext cx="110919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ld" pitchFamily="2" charset="0"/>
                <a:ea typeface="+mn-ea"/>
                <a:cs typeface="+mn-cs"/>
              </a:rPr>
              <a:t>Board Recruitment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F8B5E8-B392-3135-8241-EC0F2CC82568}"/>
              </a:ext>
            </a:extLst>
          </p:cNvPr>
          <p:cNvSpPr txBox="1"/>
          <p:nvPr/>
        </p:nvSpPr>
        <p:spPr>
          <a:xfrm>
            <a:off x="969818" y="1967346"/>
            <a:ext cx="1019436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b="1" dirty="0">
              <a:solidFill>
                <a:schemeClr val="bg1"/>
              </a:solidFill>
              <a:latin typeface="Gotham Book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Gotham Book" pitchFamily="2" charset="0"/>
              </a:rPr>
              <a:t>How do you currently recruit board members?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/>
              </a:solidFill>
              <a:latin typeface="Gotham Book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Gotham Book" pitchFamily="2" charset="0"/>
              </a:rPr>
              <a:t>What expectations are shared with board members?</a:t>
            </a:r>
          </a:p>
          <a:p>
            <a:endParaRPr lang="en-US" sz="3200" b="1" dirty="0">
              <a:solidFill>
                <a:schemeClr val="bg1"/>
              </a:solidFill>
              <a:latin typeface="Gotham Book" pitchFamily="2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445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9">
            <a:extLst>
              <a:ext uri="{FF2B5EF4-FFF2-40B4-BE49-F238E27FC236}">
                <a16:creationId xmlns:a16="http://schemas.microsoft.com/office/drawing/2014/main" id="{1B9EF7A6-7A08-2F4F-8527-F67706F268E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816F52A-7504-4B41-9F6A-471F48382AEC}"/>
              </a:ext>
            </a:extLst>
          </p:cNvPr>
          <p:cNvSpPr/>
          <p:nvPr/>
        </p:nvSpPr>
        <p:spPr>
          <a:xfrm>
            <a:off x="171885" y="182881"/>
            <a:ext cx="11848229" cy="66751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2243B34-040C-064A-95E0-4C4151702203}"/>
              </a:ext>
            </a:extLst>
          </p:cNvPr>
          <p:cNvSpPr txBox="1"/>
          <p:nvPr/>
        </p:nvSpPr>
        <p:spPr>
          <a:xfrm>
            <a:off x="625190" y="418992"/>
            <a:ext cx="648219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ld" pitchFamily="2" charset="0"/>
                <a:ea typeface="+mn-ea"/>
                <a:cs typeface="+mn-cs"/>
              </a:rPr>
              <a:t>Work Prior to Joining The Board Is Essential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xa Bold" charset="0"/>
              <a:ea typeface="Nexa Bold" charset="0"/>
              <a:cs typeface="Nexa Bold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E21B662-BD9B-2E44-A89E-FB9EFD67379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1199" y="-651288"/>
            <a:ext cx="4952999" cy="13025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167A71-2C3D-3A4C-9C0D-AD2EE4B95D7B}"/>
              </a:ext>
            </a:extLst>
          </p:cNvPr>
          <p:cNvSpPr txBox="1"/>
          <p:nvPr/>
        </p:nvSpPr>
        <p:spPr>
          <a:xfrm>
            <a:off x="625190" y="2073996"/>
            <a:ext cx="1019875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pitchFamily="2" charset="0"/>
                <a:ea typeface="Roboto Medium" charset="0"/>
                <a:cs typeface="Roboto Medium" charset="0"/>
              </a:rPr>
              <a:t>Board Recruitment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pitchFamily="2" charset="0"/>
                <a:ea typeface="Roboto Medium" charset="0"/>
                <a:cs typeface="Roboto Medium" charset="0"/>
              </a:rPr>
              <a:t>Utilize a nominations committee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pitchFamily="2" charset="0"/>
                <a:ea typeface="Roboto Medium" charset="0"/>
                <a:cs typeface="Roboto Medium" charset="0"/>
              </a:rPr>
              <a:t>Don’t just take anyone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pitchFamily="2" charset="0"/>
                <a:ea typeface="Roboto Medium" charset="0"/>
                <a:cs typeface="Roboto Medium" charset="0"/>
              </a:rPr>
              <a:t>Board Governance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pitchFamily="2" charset="0"/>
                <a:ea typeface="Roboto Medium" charset="0"/>
                <a:cs typeface="Roboto Medium" charset="0"/>
              </a:rPr>
              <a:t>Have board terms and enforce them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pitchFamily="2" charset="0"/>
                <a:ea typeface="Roboto Medium" charset="0"/>
                <a:cs typeface="Roboto Medium" charset="0"/>
              </a:rPr>
              <a:t>Do not keep people not upholding their duties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978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741A347-99BA-9E48-98FF-82C5A4451488}"/>
              </a:ext>
            </a:extLst>
          </p:cNvPr>
          <p:cNvSpPr txBox="1"/>
          <p:nvPr/>
        </p:nvSpPr>
        <p:spPr>
          <a:xfrm>
            <a:off x="304622" y="288435"/>
            <a:ext cx="10668510" cy="218521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5400000" algn="ctr" rotWithShape="0">
                    <a:srgbClr val="000000">
                      <a:alpha val="49000"/>
                    </a:srgbClr>
                  </a:outerShdw>
                </a:effectLst>
                <a:uLnTx/>
                <a:uFillTx/>
                <a:latin typeface="Gotham Bold" pitchFamily="2" charset="0"/>
                <a:ea typeface="+mn-ea"/>
                <a:cs typeface="+mn-cs"/>
              </a:rPr>
              <a:t>Clear Expectations During Recruitment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Bold" pitchFamily="2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547CC73-2664-CF6A-85A6-48B700600F71}"/>
              </a:ext>
            </a:extLst>
          </p:cNvPr>
          <p:cNvSpPr/>
          <p:nvPr/>
        </p:nvSpPr>
        <p:spPr>
          <a:xfrm>
            <a:off x="2560741" y="2115149"/>
            <a:ext cx="2282210" cy="3493332"/>
          </a:xfrm>
          <a:prstGeom prst="rect">
            <a:avLst/>
          </a:prstGeom>
          <a:solidFill>
            <a:srgbClr val="00A9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pitchFamily="2" charset="0"/>
                <a:ea typeface="+mn-ea"/>
                <a:cs typeface="+mn-cs"/>
              </a:rPr>
              <a:t>Know their “why”/recruit for passion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0F866CB-99F1-9CDD-7A99-D099DED824AA}"/>
              </a:ext>
            </a:extLst>
          </p:cNvPr>
          <p:cNvSpPr/>
          <p:nvPr/>
        </p:nvSpPr>
        <p:spPr>
          <a:xfrm>
            <a:off x="7379019" y="2115149"/>
            <a:ext cx="2282210" cy="3493332"/>
          </a:xfrm>
          <a:prstGeom prst="rect">
            <a:avLst/>
          </a:prstGeom>
          <a:solidFill>
            <a:srgbClr val="00A9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Book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Book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Book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pitchFamily="2" charset="0"/>
                <a:ea typeface="+mn-ea"/>
                <a:cs typeface="+mn-cs"/>
              </a:rPr>
              <a:t>Reinforce fundraising as a key element of Board service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65AB52A-8BDE-CC64-CFD8-113E2644FDB1}"/>
              </a:ext>
            </a:extLst>
          </p:cNvPr>
          <p:cNvSpPr/>
          <p:nvPr/>
        </p:nvSpPr>
        <p:spPr>
          <a:xfrm>
            <a:off x="4969880" y="2115149"/>
            <a:ext cx="2282210" cy="3493332"/>
          </a:xfrm>
          <a:prstGeom prst="rect">
            <a:avLst/>
          </a:prstGeom>
          <a:solidFill>
            <a:srgbClr val="00A9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Book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pitchFamily="2" charset="0"/>
                <a:ea typeface="+mn-ea"/>
                <a:cs typeface="+mn-cs"/>
              </a:rPr>
              <a:t>Provide a one-page overview about expectations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65C8B0-F2E0-4B0E-B295-E9D12247C83D}"/>
              </a:ext>
            </a:extLst>
          </p:cNvPr>
          <p:cNvSpPr/>
          <p:nvPr/>
        </p:nvSpPr>
        <p:spPr>
          <a:xfrm>
            <a:off x="9832027" y="2115149"/>
            <a:ext cx="2282210" cy="3493332"/>
          </a:xfrm>
          <a:prstGeom prst="rect">
            <a:avLst/>
          </a:prstGeom>
          <a:solidFill>
            <a:srgbClr val="00A9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pitchFamily="2" charset="0"/>
                <a:ea typeface="+mn-ea"/>
                <a:cs typeface="+mn-cs"/>
              </a:rPr>
              <a:t>Share a menu of investment opportunities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C7BA8B-B168-BC35-3615-12C292C2C369}"/>
              </a:ext>
            </a:extLst>
          </p:cNvPr>
          <p:cNvSpPr/>
          <p:nvPr/>
        </p:nvSpPr>
        <p:spPr>
          <a:xfrm>
            <a:off x="199799" y="2115149"/>
            <a:ext cx="2282210" cy="3493332"/>
          </a:xfrm>
          <a:prstGeom prst="rect">
            <a:avLst/>
          </a:prstGeom>
          <a:solidFill>
            <a:srgbClr val="00A9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pitchFamily="2" charset="0"/>
                <a:ea typeface="+mn-ea"/>
                <a:cs typeface="+mn-cs"/>
              </a:rPr>
              <a:t>Use a matrix – demographics, skills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74A332-C52E-9D45-5A57-1C36B25DD362}"/>
              </a:ext>
            </a:extLst>
          </p:cNvPr>
          <p:cNvSpPr txBox="1"/>
          <p:nvPr/>
        </p:nvSpPr>
        <p:spPr>
          <a:xfrm>
            <a:off x="748377" y="6206227"/>
            <a:ext cx="11012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otham Book" pitchFamily="2" charset="0"/>
              </a:rPr>
              <a:t>**If you don’t have these, this would be a great job for a standing or ad hoc board committee**</a:t>
            </a:r>
          </a:p>
        </p:txBody>
      </p:sp>
    </p:spTree>
    <p:extLst>
      <p:ext uri="{BB962C8B-B14F-4D97-AF65-F5344CB8AC3E}">
        <p14:creationId xmlns:p14="http://schemas.microsoft.com/office/powerpoint/2010/main" val="1336576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29E54B0-B320-DC74-EBDC-79996374CB41}"/>
              </a:ext>
            </a:extLst>
          </p:cNvPr>
          <p:cNvSpPr txBox="1"/>
          <p:nvPr/>
        </p:nvSpPr>
        <p:spPr>
          <a:xfrm>
            <a:off x="481029" y="1106361"/>
            <a:ext cx="3158354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1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 Book" pitchFamily="2" charset="0"/>
                <a:ea typeface="+mj-ea"/>
                <a:cs typeface="+mj-cs"/>
              </a:rPr>
              <a:t>Work Prior to Joining The Board: Board Skillsets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6B75E1-02EB-EE0A-9C10-F69F3D73D4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6309" y="625683"/>
            <a:ext cx="7026941" cy="549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932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29E54B0-B320-DC74-EBDC-79996374CB41}"/>
              </a:ext>
            </a:extLst>
          </p:cNvPr>
          <p:cNvSpPr txBox="1"/>
          <p:nvPr/>
        </p:nvSpPr>
        <p:spPr>
          <a:xfrm>
            <a:off x="481029" y="1106361"/>
            <a:ext cx="3158354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1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 Book" pitchFamily="2" charset="0"/>
                <a:ea typeface="+mj-ea"/>
                <a:cs typeface="+mj-cs"/>
              </a:rPr>
              <a:t>Work Prior to Joining The Board: Board Skillsets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E783E5-D9AC-CB9D-5794-49C7075DD728}"/>
              </a:ext>
            </a:extLst>
          </p:cNvPr>
          <p:cNvSpPr txBox="1"/>
          <p:nvPr/>
        </p:nvSpPr>
        <p:spPr>
          <a:xfrm>
            <a:off x="4466107" y="1106361"/>
            <a:ext cx="6942926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latin typeface="Gotham Book" pitchFamily="2" charset="0"/>
              </a:rPr>
              <a:t>Areas of Expertise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latin typeface="Gotham Book" pitchFamily="2" charset="0"/>
              </a:rPr>
              <a:t>Charitable Giving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latin typeface="Gotham Book" pitchFamily="2" charset="0"/>
              </a:rPr>
              <a:t>Community Connections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latin typeface="Gotham Book" pitchFamily="2" charset="0"/>
              </a:rPr>
              <a:t>Age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latin typeface="Gotham Book" pitchFamily="2" charset="0"/>
              </a:rPr>
              <a:t>Gender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latin typeface="Gotham Book" pitchFamily="2" charset="0"/>
              </a:rPr>
              <a:t>Race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latin typeface="Gotham Book" pitchFamily="2" charset="0"/>
              </a:rPr>
              <a:t>Sexual Orientation</a:t>
            </a:r>
          </a:p>
        </p:txBody>
      </p:sp>
    </p:spTree>
    <p:extLst>
      <p:ext uri="{BB962C8B-B14F-4D97-AF65-F5344CB8AC3E}">
        <p14:creationId xmlns:p14="http://schemas.microsoft.com/office/powerpoint/2010/main" val="3048261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29E54B0-B320-DC74-EBDC-79996374CB41}"/>
              </a:ext>
            </a:extLst>
          </p:cNvPr>
          <p:cNvSpPr txBox="1"/>
          <p:nvPr/>
        </p:nvSpPr>
        <p:spPr>
          <a:xfrm>
            <a:off x="481029" y="1159107"/>
            <a:ext cx="3158354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1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 Book" pitchFamily="2" charset="0"/>
                <a:ea typeface="+mj-ea"/>
                <a:cs typeface="+mj-cs"/>
              </a:rPr>
              <a:t>Work Prior to Joining The Board: Board Role Overviews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9A366F-B30C-B73C-2AAD-98D9C9C9EE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8571" y="507045"/>
            <a:ext cx="7772400" cy="584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262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29E54B0-B320-DC74-EBDC-79996374CB41}"/>
              </a:ext>
            </a:extLst>
          </p:cNvPr>
          <p:cNvSpPr txBox="1"/>
          <p:nvPr/>
        </p:nvSpPr>
        <p:spPr>
          <a:xfrm>
            <a:off x="481029" y="1106361"/>
            <a:ext cx="3158354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1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 Book" pitchFamily="2" charset="0"/>
                <a:ea typeface="+mj-ea"/>
                <a:cs typeface="+mj-cs"/>
              </a:rPr>
              <a:t>Work Prior to Joining The Board: Board Role Overviews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E783E5-D9AC-CB9D-5794-49C7075DD728}"/>
              </a:ext>
            </a:extLst>
          </p:cNvPr>
          <p:cNvSpPr txBox="1"/>
          <p:nvPr/>
        </p:nvSpPr>
        <p:spPr>
          <a:xfrm>
            <a:off x="3978869" y="335845"/>
            <a:ext cx="7201749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Gotham Book" pitchFamily="2" charset="0"/>
              </a:rPr>
              <a:t>About organization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Gotham Book" pitchFamily="2" charset="0"/>
              </a:rPr>
              <a:t>When meetings occur and where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Gotham Book" pitchFamily="2" charset="0"/>
              </a:rPr>
              <a:t>Committee requirements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Gotham Book" pitchFamily="2" charset="0"/>
              </a:rPr>
              <a:t>Financial expectations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Gotham Book" pitchFamily="2" charset="0"/>
              </a:rPr>
              <a:t>Events expected to support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Gotham Book" pitchFamily="2" charset="0"/>
              </a:rPr>
              <a:t>Board terms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Gotham Book" pitchFamily="2" charset="0"/>
              </a:rPr>
              <a:t>Current board members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Gotham Book" pitchFamily="2" charset="0"/>
              </a:rPr>
              <a:t>Current major objectives of board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Gotham Book" pitchFamily="2" charset="0"/>
              </a:rPr>
              <a:t>Experience you are seeking</a:t>
            </a:r>
          </a:p>
        </p:txBody>
      </p:sp>
    </p:spTree>
    <p:extLst>
      <p:ext uri="{BB962C8B-B14F-4D97-AF65-F5344CB8AC3E}">
        <p14:creationId xmlns:p14="http://schemas.microsoft.com/office/powerpoint/2010/main" val="2753643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29E54B0-B320-DC74-EBDC-79996374CB41}"/>
              </a:ext>
            </a:extLst>
          </p:cNvPr>
          <p:cNvSpPr txBox="1"/>
          <p:nvPr/>
        </p:nvSpPr>
        <p:spPr>
          <a:xfrm>
            <a:off x="481029" y="1065638"/>
            <a:ext cx="3516813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1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 Book" pitchFamily="2" charset="0"/>
                <a:ea typeface="+mj-ea"/>
                <a:cs typeface="+mj-cs"/>
              </a:rPr>
              <a:t>Work Prior to Joining The Board: Written Position Descriptions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3137CB-E690-7BBE-6943-70CE7EB39A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4007" y="771988"/>
            <a:ext cx="7228374" cy="46080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8CC5EBD-FC05-7014-5DF3-C28ABB0B08B9}"/>
              </a:ext>
            </a:extLst>
          </p:cNvPr>
          <p:cNvSpPr txBox="1"/>
          <p:nvPr/>
        </p:nvSpPr>
        <p:spPr>
          <a:xfrm>
            <a:off x="481029" y="5934371"/>
            <a:ext cx="11448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bg1"/>
                </a:solidFill>
                <a:latin typeface="Gotham Book" pitchFamily="2" charset="0"/>
              </a:rPr>
              <a:t>BoardSource © [2024]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55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29E54B0-B320-DC74-EBDC-79996374CB41}"/>
              </a:ext>
            </a:extLst>
          </p:cNvPr>
          <p:cNvSpPr txBox="1"/>
          <p:nvPr/>
        </p:nvSpPr>
        <p:spPr>
          <a:xfrm>
            <a:off x="481028" y="1106361"/>
            <a:ext cx="3822397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1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 Book" pitchFamily="2" charset="0"/>
                <a:ea typeface="+mj-ea"/>
                <a:cs typeface="+mj-cs"/>
              </a:rPr>
              <a:t>Work Prior to Joining The Board: Written Position Descriptions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E783E5-D9AC-CB9D-5794-49C7075DD728}"/>
              </a:ext>
            </a:extLst>
          </p:cNvPr>
          <p:cNvSpPr txBox="1"/>
          <p:nvPr/>
        </p:nvSpPr>
        <p:spPr>
          <a:xfrm>
            <a:off x="4479725" y="554297"/>
            <a:ext cx="681770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Gotham Book" pitchFamily="2" charset="0"/>
              </a:rPr>
              <a:t>Expectations of board (top 10 responsibilities of board members)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Gotham Book" pitchFamily="2" charset="0"/>
              </a:rPr>
              <a:t>Individual expectations (attendance, financial, committees, etc.)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Gotham Book" pitchFamily="2" charset="0"/>
              </a:rPr>
              <a:t>Duty of loyalty, care, obedience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Gotham Book" pitchFamily="2" charset="0"/>
              </a:rPr>
              <a:t>Trainings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283C03-2C51-2D4F-0CB4-9BE33F9C2C92}"/>
              </a:ext>
            </a:extLst>
          </p:cNvPr>
          <p:cNvSpPr txBox="1"/>
          <p:nvPr/>
        </p:nvSpPr>
        <p:spPr>
          <a:xfrm>
            <a:off x="481029" y="5934371"/>
            <a:ext cx="11448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bg1"/>
                </a:solidFill>
                <a:latin typeface="Gotham Book" pitchFamily="2" charset="0"/>
              </a:rPr>
              <a:t>BoardSource © [2024]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58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29E54B0-B320-DC74-EBDC-79996374CB41}"/>
              </a:ext>
            </a:extLst>
          </p:cNvPr>
          <p:cNvSpPr txBox="1"/>
          <p:nvPr/>
        </p:nvSpPr>
        <p:spPr>
          <a:xfrm>
            <a:off x="481029" y="1397671"/>
            <a:ext cx="3873638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1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 Book" pitchFamily="2" charset="0"/>
                <a:ea typeface="+mj-ea"/>
                <a:cs typeface="+mj-cs"/>
              </a:rPr>
              <a:t>Work Prior to Joining The Board: Investment Opportunities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4224DAD-5902-FB1C-575B-982B2CC4F1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4667" y="384060"/>
            <a:ext cx="7405827" cy="57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45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10ED17-742C-9B41-A37A-10D1E33EE4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9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736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29E54B0-B320-DC74-EBDC-79996374CB41}"/>
              </a:ext>
            </a:extLst>
          </p:cNvPr>
          <p:cNvSpPr txBox="1"/>
          <p:nvPr/>
        </p:nvSpPr>
        <p:spPr>
          <a:xfrm>
            <a:off x="481028" y="1106361"/>
            <a:ext cx="3822397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1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 Book" pitchFamily="2" charset="0"/>
                <a:ea typeface="+mj-ea"/>
                <a:cs typeface="+mj-cs"/>
              </a:rPr>
              <a:t>Work Prior to Joining The Board: Investment Opportunities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E783E5-D9AC-CB9D-5794-49C7075DD728}"/>
              </a:ext>
            </a:extLst>
          </p:cNvPr>
          <p:cNvSpPr txBox="1"/>
          <p:nvPr/>
        </p:nvSpPr>
        <p:spPr>
          <a:xfrm>
            <a:off x="4682838" y="526473"/>
            <a:ext cx="6912466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>
                <a:solidFill>
                  <a:schemeClr val="bg1"/>
                </a:solidFill>
                <a:latin typeface="Gotham Book" pitchFamily="2" charset="0"/>
              </a:rPr>
              <a:t>Ways they can personally give</a:t>
            </a:r>
          </a:p>
          <a:p>
            <a:endParaRPr lang="en-US" sz="3200" u="sng" dirty="0">
              <a:solidFill>
                <a:schemeClr val="bg1"/>
              </a:solidFill>
              <a:latin typeface="Gotham Book" pitchFamily="2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Gotham Book" pitchFamily="2" charset="0"/>
              </a:rPr>
              <a:t>Volunteer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Gotham Book" pitchFamily="2" charset="0"/>
              </a:rPr>
              <a:t>Host friend or fundraisers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Gotham Book" pitchFamily="2" charset="0"/>
              </a:rPr>
              <a:t>Committee service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Gotham Book" pitchFamily="2" charset="0"/>
              </a:rPr>
              <a:t>Thanking donors</a:t>
            </a:r>
          </a:p>
          <a:p>
            <a:pPr lvl="1"/>
            <a:endParaRPr lang="en-US" sz="3200" dirty="0">
              <a:solidFill>
                <a:schemeClr val="bg1"/>
              </a:solidFill>
              <a:latin typeface="Gotham Book" pitchFamily="2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Gotham Book" pitchFamily="2" charset="0"/>
              </a:rPr>
              <a:t>Donate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Gotham Book" pitchFamily="2" charset="0"/>
              </a:rPr>
              <a:t>Board dues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Gotham Book" pitchFamily="2" charset="0"/>
              </a:rPr>
              <a:t>General operating support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Gotham Book" pitchFamily="2" charset="0"/>
              </a:rPr>
              <a:t>Events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/>
              </a:solidFill>
              <a:latin typeface="Gotham 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9683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29E54B0-B320-DC74-EBDC-79996374CB41}"/>
              </a:ext>
            </a:extLst>
          </p:cNvPr>
          <p:cNvSpPr txBox="1"/>
          <p:nvPr/>
        </p:nvSpPr>
        <p:spPr>
          <a:xfrm>
            <a:off x="481028" y="1106361"/>
            <a:ext cx="3822397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1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 Book" pitchFamily="2" charset="0"/>
                <a:ea typeface="+mj-ea"/>
                <a:cs typeface="+mj-cs"/>
              </a:rPr>
              <a:t>Work Prior to Joining The Board: Investment Opportunities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E783E5-D9AC-CB9D-5794-49C7075DD728}"/>
              </a:ext>
            </a:extLst>
          </p:cNvPr>
          <p:cNvSpPr txBox="1"/>
          <p:nvPr/>
        </p:nvSpPr>
        <p:spPr>
          <a:xfrm>
            <a:off x="4893269" y="674400"/>
            <a:ext cx="6817703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>
                <a:solidFill>
                  <a:schemeClr val="bg1"/>
                </a:solidFill>
                <a:latin typeface="Gotham Book" pitchFamily="2" charset="0"/>
              </a:rPr>
              <a:t>Ways their company support</a:t>
            </a:r>
          </a:p>
          <a:p>
            <a:endParaRPr lang="en-US" sz="3600" u="sng" dirty="0">
              <a:solidFill>
                <a:schemeClr val="bg1"/>
              </a:solidFill>
              <a:latin typeface="Gotham Book" pitchFamily="2" charset="0"/>
            </a:endParaRPr>
          </a:p>
          <a:p>
            <a:r>
              <a:rPr lang="en-US" sz="3600" dirty="0">
                <a:solidFill>
                  <a:schemeClr val="bg1"/>
                </a:solidFill>
                <a:latin typeface="Gotham Book" pitchFamily="2" charset="0"/>
              </a:rPr>
              <a:t>Volunteer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Gotham Book" pitchFamily="2" charset="0"/>
              </a:rPr>
              <a:t>Day of service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Gotham Book" pitchFamily="2" charset="0"/>
              </a:rPr>
              <a:t>Ongoing</a:t>
            </a:r>
          </a:p>
          <a:p>
            <a:pPr lvl="1"/>
            <a:endParaRPr lang="en-US" sz="3600" dirty="0">
              <a:solidFill>
                <a:schemeClr val="bg1"/>
              </a:solidFill>
              <a:latin typeface="Gotham Book" pitchFamily="2" charset="0"/>
            </a:endParaRPr>
          </a:p>
          <a:p>
            <a:r>
              <a:rPr lang="en-US" sz="3600" dirty="0">
                <a:solidFill>
                  <a:schemeClr val="bg1"/>
                </a:solidFill>
                <a:latin typeface="Gotham Book" pitchFamily="2" charset="0"/>
              </a:rPr>
              <a:t>Donate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Gotham Book" pitchFamily="2" charset="0"/>
              </a:rPr>
              <a:t>Grants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Gotham Book" pitchFamily="2" charset="0"/>
              </a:rPr>
              <a:t>Events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Gotham Book" pitchFamily="2" charset="0"/>
              </a:rPr>
              <a:t>In-kind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Gotham 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296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C4D4E5D4-DF88-6A4E-B211-19F99E8C31A5}"/>
              </a:ext>
            </a:extLst>
          </p:cNvPr>
          <p:cNvSpPr/>
          <p:nvPr/>
        </p:nvSpPr>
        <p:spPr>
          <a:xfrm rot="10800000">
            <a:off x="0" y="1"/>
            <a:ext cx="12192000" cy="5348852"/>
          </a:xfrm>
          <a:custGeom>
            <a:avLst/>
            <a:gdLst>
              <a:gd name="connsiteX0" fmla="*/ 12192000 w 12192000"/>
              <a:gd name="connsiteY0" fmla="*/ 5806052 h 5806052"/>
              <a:gd name="connsiteX1" fmla="*/ 0 w 12192000"/>
              <a:gd name="connsiteY1" fmla="*/ 5806052 h 5806052"/>
              <a:gd name="connsiteX2" fmla="*/ 0 w 12192000"/>
              <a:gd name="connsiteY2" fmla="*/ 1017076 h 5806052"/>
              <a:gd name="connsiteX3" fmla="*/ 9324813 w 12192000"/>
              <a:gd name="connsiteY3" fmla="*/ 1017076 h 5806052"/>
              <a:gd name="connsiteX4" fmla="*/ 10068732 w 12192000"/>
              <a:gd name="connsiteY4" fmla="*/ 0 h 5806052"/>
              <a:gd name="connsiteX5" fmla="*/ 10812650 w 12192000"/>
              <a:gd name="connsiteY5" fmla="*/ 1017076 h 5806052"/>
              <a:gd name="connsiteX6" fmla="*/ 12192000 w 12192000"/>
              <a:gd name="connsiteY6" fmla="*/ 1017076 h 5806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5806052">
                <a:moveTo>
                  <a:pt x="12192000" y="5806052"/>
                </a:moveTo>
                <a:lnTo>
                  <a:pt x="0" y="5806052"/>
                </a:lnTo>
                <a:lnTo>
                  <a:pt x="0" y="1017076"/>
                </a:lnTo>
                <a:lnTo>
                  <a:pt x="9324813" y="1017076"/>
                </a:lnTo>
                <a:lnTo>
                  <a:pt x="10068732" y="0"/>
                </a:lnTo>
                <a:lnTo>
                  <a:pt x="10812650" y="1017076"/>
                </a:lnTo>
                <a:lnTo>
                  <a:pt x="12192000" y="1017076"/>
                </a:lnTo>
                <a:close/>
              </a:path>
            </a:pathLst>
          </a:custGeom>
          <a:pattFill prst="dkUpDiag">
            <a:fgClr>
              <a:srgbClr val="6EA99D"/>
            </a:fgClr>
            <a:bgClr>
              <a:srgbClr val="00A99D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98D29E-E9C0-C248-AB6C-CA9B97667F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2039" y="539091"/>
            <a:ext cx="10887919" cy="1940109"/>
          </a:xfrm>
        </p:spPr>
        <p:txBody>
          <a:bodyPr>
            <a:noAutofit/>
          </a:bodyPr>
          <a:lstStyle/>
          <a:p>
            <a:r>
              <a:rPr lang="en-US" sz="9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otham Medium" pitchFamily="2" charset="0"/>
              </a:rPr>
              <a:t>Thoughts or Questions on Recruitment?</a:t>
            </a:r>
          </a:p>
          <a:p>
            <a:endParaRPr lang="en-US" sz="9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Gotham Medium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45A8B2-7B13-324E-A4F4-94397B9E786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5526581"/>
            <a:ext cx="1131766" cy="1131766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6F57D0A9-7805-DC49-B09D-E78D99F6C0EF}"/>
              </a:ext>
            </a:extLst>
          </p:cNvPr>
          <p:cNvSpPr txBox="1">
            <a:spLocks/>
          </p:cNvSpPr>
          <p:nvPr/>
        </p:nvSpPr>
        <p:spPr>
          <a:xfrm>
            <a:off x="-349170" y="2895600"/>
            <a:ext cx="12890339" cy="8314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Gotham Medium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48094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Box 92">
            <a:extLst>
              <a:ext uri="{FF2B5EF4-FFF2-40B4-BE49-F238E27FC236}">
                <a16:creationId xmlns:a16="http://schemas.microsoft.com/office/drawing/2014/main" id="{385A66C0-08EF-0E4F-8C36-2125946BF0A1}"/>
              </a:ext>
            </a:extLst>
          </p:cNvPr>
          <p:cNvSpPr txBox="1"/>
          <p:nvPr/>
        </p:nvSpPr>
        <p:spPr>
          <a:xfrm>
            <a:off x="-1" y="63927"/>
            <a:ext cx="4364599" cy="27699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Bold" pitchFamily="2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9E54B0-B320-DC74-EBDC-79996374CB41}"/>
              </a:ext>
            </a:extLst>
          </p:cNvPr>
          <p:cNvSpPr txBox="1"/>
          <p:nvPr/>
        </p:nvSpPr>
        <p:spPr>
          <a:xfrm>
            <a:off x="713359" y="748399"/>
            <a:ext cx="110919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ld" pitchFamily="2" charset="0"/>
                <a:ea typeface="+mn-ea"/>
                <a:cs typeface="+mn-cs"/>
              </a:rPr>
              <a:t>Board Onboarding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F8B5E8-B392-3135-8241-EC0F2CC82568}"/>
              </a:ext>
            </a:extLst>
          </p:cNvPr>
          <p:cNvSpPr txBox="1"/>
          <p:nvPr/>
        </p:nvSpPr>
        <p:spPr>
          <a:xfrm>
            <a:off x="969818" y="1967346"/>
            <a:ext cx="1019436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Book" pitchFamily="2" charset="0"/>
              <a:ea typeface="+mn-ea"/>
              <a:cs typeface="+mn-cs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Gotham Book" pitchFamily="2" charset="0"/>
              </a:rPr>
              <a:t>What kind of board orientation do you do?</a:t>
            </a:r>
          </a:p>
          <a:p>
            <a:endParaRPr lang="en-US" sz="3200" dirty="0">
              <a:solidFill>
                <a:schemeClr val="bg1"/>
              </a:solidFill>
              <a:latin typeface="Gotham Book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Gotham Book" pitchFamily="2" charset="0"/>
              </a:rPr>
              <a:t>How do you make board members feel welcomed?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Book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359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741A347-99BA-9E48-98FF-82C5A4451488}"/>
              </a:ext>
            </a:extLst>
          </p:cNvPr>
          <p:cNvSpPr txBox="1"/>
          <p:nvPr/>
        </p:nvSpPr>
        <p:spPr>
          <a:xfrm>
            <a:off x="776730" y="282441"/>
            <a:ext cx="10668510" cy="218521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5400000" algn="ctr" rotWithShape="0">
                    <a:srgbClr val="000000">
                      <a:alpha val="49000"/>
                    </a:srgbClr>
                  </a:outerShdw>
                </a:effectLst>
                <a:uLnTx/>
                <a:uFillTx/>
                <a:latin typeface="Gotham Bold" pitchFamily="2" charset="0"/>
                <a:ea typeface="+mn-ea"/>
                <a:cs typeface="+mn-cs"/>
              </a:rPr>
              <a:t>Clear Expectations During Onboarding &amp; Service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Bold" pitchFamily="2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547CC73-2664-CF6A-85A6-48B700600F71}"/>
              </a:ext>
            </a:extLst>
          </p:cNvPr>
          <p:cNvSpPr/>
          <p:nvPr/>
        </p:nvSpPr>
        <p:spPr>
          <a:xfrm>
            <a:off x="149051" y="2115149"/>
            <a:ext cx="2161642" cy="3493332"/>
          </a:xfrm>
          <a:prstGeom prst="rect">
            <a:avLst/>
          </a:prstGeom>
          <a:solidFill>
            <a:srgbClr val="00A9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pitchFamily="2" charset="0"/>
                <a:ea typeface="+mn-ea"/>
                <a:cs typeface="+mn-cs"/>
              </a:rPr>
              <a:t>Host a board orientation session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0F866CB-99F1-9CDD-7A99-D099DED824AA}"/>
              </a:ext>
            </a:extLst>
          </p:cNvPr>
          <p:cNvSpPr/>
          <p:nvPr/>
        </p:nvSpPr>
        <p:spPr>
          <a:xfrm>
            <a:off x="7132846" y="2115149"/>
            <a:ext cx="2161643" cy="3493332"/>
          </a:xfrm>
          <a:prstGeom prst="rect">
            <a:avLst/>
          </a:prstGeom>
          <a:solidFill>
            <a:srgbClr val="00A9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pitchFamily="2" charset="0"/>
                <a:ea typeface="+mn-ea"/>
                <a:cs typeface="+mn-cs"/>
              </a:rPr>
              <a:t>Conduct self-evaluations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Book" pitchFamily="2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65AB52A-8BDE-CC64-CFD8-113E2644FDB1}"/>
              </a:ext>
            </a:extLst>
          </p:cNvPr>
          <p:cNvSpPr/>
          <p:nvPr/>
        </p:nvSpPr>
        <p:spPr>
          <a:xfrm>
            <a:off x="2438593" y="2115149"/>
            <a:ext cx="2186613" cy="3493332"/>
          </a:xfrm>
          <a:prstGeom prst="rect">
            <a:avLst/>
          </a:prstGeom>
          <a:solidFill>
            <a:srgbClr val="00A9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pitchFamily="2" charset="0"/>
                <a:ea typeface="+mn-ea"/>
                <a:cs typeface="+mn-cs"/>
              </a:rPr>
              <a:t>Assign mentors &amp; provide leadership opportunities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65C8B0-F2E0-4B0E-B295-E9D12247C83D}"/>
              </a:ext>
            </a:extLst>
          </p:cNvPr>
          <p:cNvSpPr/>
          <p:nvPr/>
        </p:nvSpPr>
        <p:spPr>
          <a:xfrm>
            <a:off x="9543097" y="2120551"/>
            <a:ext cx="2282211" cy="3493332"/>
          </a:xfrm>
          <a:prstGeom prst="rect">
            <a:avLst/>
          </a:prstGeom>
          <a:solidFill>
            <a:srgbClr val="00A9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pitchFamily="2" charset="0"/>
                <a:ea typeface="+mn-ea"/>
                <a:cs typeface="+mn-cs"/>
              </a:rPr>
              <a:t>One-on-one touch base meetings annually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4B98BB8-99AD-F139-42A8-F021E988D24E}"/>
              </a:ext>
            </a:extLst>
          </p:cNvPr>
          <p:cNvSpPr/>
          <p:nvPr/>
        </p:nvSpPr>
        <p:spPr>
          <a:xfrm>
            <a:off x="4798205" y="2115149"/>
            <a:ext cx="2161642" cy="3493332"/>
          </a:xfrm>
          <a:prstGeom prst="rect">
            <a:avLst/>
          </a:prstGeom>
          <a:solidFill>
            <a:srgbClr val="00A9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pitchFamily="2" charset="0"/>
                <a:ea typeface="+mn-ea"/>
                <a:cs typeface="+mn-cs"/>
              </a:rPr>
              <a:t>Goal setting (meeting attendance, event support, annual dues)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1A7E65-6583-1AF4-FB06-821292F20B05}"/>
              </a:ext>
            </a:extLst>
          </p:cNvPr>
          <p:cNvSpPr txBox="1"/>
          <p:nvPr/>
        </p:nvSpPr>
        <p:spPr>
          <a:xfrm>
            <a:off x="1566257" y="6211669"/>
            <a:ext cx="9117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**If you don’t have these, this would be a great job for a standing or ad hoc board committee**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584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29E54B0-B320-DC74-EBDC-79996374CB41}"/>
              </a:ext>
            </a:extLst>
          </p:cNvPr>
          <p:cNvSpPr txBox="1"/>
          <p:nvPr/>
        </p:nvSpPr>
        <p:spPr>
          <a:xfrm>
            <a:off x="451394" y="771988"/>
            <a:ext cx="3516813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1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 Book" pitchFamily="2" charset="0"/>
                <a:ea typeface="+mj-ea"/>
                <a:cs typeface="+mj-cs"/>
              </a:rPr>
              <a:t>Onboarding: Board Orientation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A70D0E-C430-EEB9-A0B4-1DE9D32C7E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8571" y="1119427"/>
            <a:ext cx="7772400" cy="461914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1D1DC0F-44D7-2A54-65F3-D89F950B88DE}"/>
              </a:ext>
            </a:extLst>
          </p:cNvPr>
          <p:cNvSpPr txBox="1"/>
          <p:nvPr/>
        </p:nvSpPr>
        <p:spPr>
          <a:xfrm>
            <a:off x="481029" y="6086012"/>
            <a:ext cx="11448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bg1"/>
                </a:solidFill>
                <a:latin typeface="Gotham Book" pitchFamily="2" charset="0"/>
              </a:rPr>
              <a:t>BoardSource © [2024]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9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29E54B0-B320-DC74-EBDC-79996374CB41}"/>
              </a:ext>
            </a:extLst>
          </p:cNvPr>
          <p:cNvSpPr txBox="1"/>
          <p:nvPr/>
        </p:nvSpPr>
        <p:spPr>
          <a:xfrm>
            <a:off x="481028" y="1106361"/>
            <a:ext cx="3822397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1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 Book" pitchFamily="2" charset="0"/>
                <a:ea typeface="+mj-ea"/>
                <a:cs typeface="+mj-cs"/>
              </a:rPr>
              <a:t>Onboarding:</a:t>
            </a:r>
          </a:p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1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 Book" pitchFamily="2" charset="0"/>
                <a:ea typeface="+mj-ea"/>
                <a:cs typeface="+mj-cs"/>
              </a:rPr>
              <a:t>Board Orientation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E783E5-D9AC-CB9D-5794-49C7075DD728}"/>
              </a:ext>
            </a:extLst>
          </p:cNvPr>
          <p:cNvSpPr txBox="1"/>
          <p:nvPr/>
        </p:nvSpPr>
        <p:spPr>
          <a:xfrm>
            <a:off x="4504389" y="1012954"/>
            <a:ext cx="681770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Gotham Book" pitchFamily="2" charset="0"/>
              </a:rPr>
              <a:t>Tours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Gotham Book" pitchFamily="2" charset="0"/>
              </a:rPr>
              <a:t>Organization history, leadership, structure, programs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Gotham Book" pitchFamily="2" charset="0"/>
              </a:rPr>
              <a:t>Marketing materials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Gotham Book" pitchFamily="2" charset="0"/>
              </a:rPr>
              <a:t>Policies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Gotham Book" pitchFamily="2" charset="0"/>
              </a:rPr>
              <a:t>Plans: Strategic, development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Gotham Book" pitchFamily="2" charset="0"/>
              </a:rPr>
              <a:t>Expectations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Gotham Book" pitchFamily="2" charset="0"/>
              </a:rPr>
              <a:t>Budgets, financials, 990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Gotham Book" pitchFamily="2" charset="0"/>
              </a:rPr>
              <a:t>Bylaws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Gotham Book" pitchFamily="2" charset="0"/>
              </a:rPr>
              <a:t>Board materials: roster, recent minutes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FB5C44-6F6B-66C7-28C8-F62B65B987E9}"/>
              </a:ext>
            </a:extLst>
          </p:cNvPr>
          <p:cNvSpPr txBox="1"/>
          <p:nvPr/>
        </p:nvSpPr>
        <p:spPr>
          <a:xfrm>
            <a:off x="481029" y="5934371"/>
            <a:ext cx="11448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bg1"/>
                </a:solidFill>
                <a:latin typeface="Gotham Book" pitchFamily="2" charset="0"/>
              </a:rPr>
              <a:t>BoardSource © [2024]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628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C4D4E5D4-DF88-6A4E-B211-19F99E8C31A5}"/>
              </a:ext>
            </a:extLst>
          </p:cNvPr>
          <p:cNvSpPr/>
          <p:nvPr/>
        </p:nvSpPr>
        <p:spPr>
          <a:xfrm rot="10800000">
            <a:off x="0" y="0"/>
            <a:ext cx="12192000" cy="5348852"/>
          </a:xfrm>
          <a:custGeom>
            <a:avLst/>
            <a:gdLst>
              <a:gd name="connsiteX0" fmla="*/ 12192000 w 12192000"/>
              <a:gd name="connsiteY0" fmla="*/ 5806052 h 5806052"/>
              <a:gd name="connsiteX1" fmla="*/ 0 w 12192000"/>
              <a:gd name="connsiteY1" fmla="*/ 5806052 h 5806052"/>
              <a:gd name="connsiteX2" fmla="*/ 0 w 12192000"/>
              <a:gd name="connsiteY2" fmla="*/ 1017076 h 5806052"/>
              <a:gd name="connsiteX3" fmla="*/ 9324813 w 12192000"/>
              <a:gd name="connsiteY3" fmla="*/ 1017076 h 5806052"/>
              <a:gd name="connsiteX4" fmla="*/ 10068732 w 12192000"/>
              <a:gd name="connsiteY4" fmla="*/ 0 h 5806052"/>
              <a:gd name="connsiteX5" fmla="*/ 10812650 w 12192000"/>
              <a:gd name="connsiteY5" fmla="*/ 1017076 h 5806052"/>
              <a:gd name="connsiteX6" fmla="*/ 12192000 w 12192000"/>
              <a:gd name="connsiteY6" fmla="*/ 1017076 h 5806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5806052">
                <a:moveTo>
                  <a:pt x="12192000" y="5806052"/>
                </a:moveTo>
                <a:lnTo>
                  <a:pt x="0" y="5806052"/>
                </a:lnTo>
                <a:lnTo>
                  <a:pt x="0" y="1017076"/>
                </a:lnTo>
                <a:lnTo>
                  <a:pt x="9324813" y="1017076"/>
                </a:lnTo>
                <a:lnTo>
                  <a:pt x="10068732" y="0"/>
                </a:lnTo>
                <a:lnTo>
                  <a:pt x="10812650" y="1017076"/>
                </a:lnTo>
                <a:lnTo>
                  <a:pt x="12192000" y="1017076"/>
                </a:lnTo>
                <a:close/>
              </a:path>
            </a:pathLst>
          </a:custGeom>
          <a:pattFill prst="dkUpDiag">
            <a:fgClr>
              <a:srgbClr val="6EA99D"/>
            </a:fgClr>
            <a:bgClr>
              <a:srgbClr val="00A99D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98D29E-E9C0-C248-AB6C-CA9B97667F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2039" y="539092"/>
            <a:ext cx="10887919" cy="1940109"/>
          </a:xfrm>
        </p:spPr>
        <p:txBody>
          <a:bodyPr>
            <a:noAutofit/>
          </a:bodyPr>
          <a:lstStyle/>
          <a:p>
            <a:r>
              <a:rPr lang="en-US" sz="9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otham Medium" pitchFamily="2" charset="0"/>
              </a:rPr>
              <a:t>Thoughts or Questions on Onboarding?</a:t>
            </a:r>
          </a:p>
          <a:p>
            <a:endParaRPr lang="en-US" sz="10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Gotham Medium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45A8B2-7B13-324E-A4F4-94397B9E786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5526581"/>
            <a:ext cx="1131766" cy="1131766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6F57D0A9-7805-DC49-B09D-E78D99F6C0EF}"/>
              </a:ext>
            </a:extLst>
          </p:cNvPr>
          <p:cNvSpPr txBox="1">
            <a:spLocks/>
          </p:cNvSpPr>
          <p:nvPr/>
        </p:nvSpPr>
        <p:spPr>
          <a:xfrm>
            <a:off x="-349170" y="2895600"/>
            <a:ext cx="12890339" cy="8314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Gotham Medium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04949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Box 92">
            <a:extLst>
              <a:ext uri="{FF2B5EF4-FFF2-40B4-BE49-F238E27FC236}">
                <a16:creationId xmlns:a16="http://schemas.microsoft.com/office/drawing/2014/main" id="{385A66C0-08EF-0E4F-8C36-2125946BF0A1}"/>
              </a:ext>
            </a:extLst>
          </p:cNvPr>
          <p:cNvSpPr txBox="1"/>
          <p:nvPr/>
        </p:nvSpPr>
        <p:spPr>
          <a:xfrm>
            <a:off x="-1" y="63927"/>
            <a:ext cx="4364599" cy="27699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Bold" pitchFamily="2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9E54B0-B320-DC74-EBDC-79996374CB41}"/>
              </a:ext>
            </a:extLst>
          </p:cNvPr>
          <p:cNvSpPr txBox="1"/>
          <p:nvPr/>
        </p:nvSpPr>
        <p:spPr>
          <a:xfrm>
            <a:off x="713359" y="748399"/>
            <a:ext cx="110919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ld" pitchFamily="2" charset="0"/>
                <a:ea typeface="+mn-ea"/>
                <a:cs typeface="+mn-cs"/>
              </a:rPr>
              <a:t>Engagement During Board Service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F8B5E8-B392-3135-8241-EC0F2CC82568}"/>
              </a:ext>
            </a:extLst>
          </p:cNvPr>
          <p:cNvSpPr txBox="1"/>
          <p:nvPr/>
        </p:nvSpPr>
        <p:spPr>
          <a:xfrm>
            <a:off x="969818" y="1967346"/>
            <a:ext cx="10328468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pitchFamily="2" charset="0"/>
                <a:ea typeface="+mn-ea"/>
                <a:cs typeface="+mn-cs"/>
              </a:rPr>
              <a:t>What do you to to ensure effective meetings?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Book" pitchFamily="2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pitchFamily="2" charset="0"/>
                <a:ea typeface="+mn-ea"/>
                <a:cs typeface="+mn-cs"/>
              </a:rPr>
              <a:t>How do you use committees?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Book" pitchFamily="2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Gotham Book" pitchFamily="2" charset="0"/>
              </a:rPr>
              <a:t>How are board members evaluated?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447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741A347-99BA-9E48-98FF-82C5A4451488}"/>
              </a:ext>
            </a:extLst>
          </p:cNvPr>
          <p:cNvSpPr txBox="1"/>
          <p:nvPr/>
        </p:nvSpPr>
        <p:spPr>
          <a:xfrm>
            <a:off x="366692" y="151510"/>
            <a:ext cx="10668510" cy="218521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5400000" algn="ctr" rotWithShape="0">
                    <a:srgbClr val="000000">
                      <a:alpha val="49000"/>
                    </a:srgbClr>
                  </a:outerShdw>
                </a:effectLst>
                <a:uLnTx/>
                <a:uFillTx/>
                <a:latin typeface="Gotham Bold" pitchFamily="2" charset="0"/>
                <a:ea typeface="+mn-ea"/>
                <a:cs typeface="+mn-cs"/>
              </a:rPr>
              <a:t>During Service: Effective Board Meetings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Bold" pitchFamily="2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547CC73-2664-CF6A-85A6-48B700600F71}"/>
              </a:ext>
            </a:extLst>
          </p:cNvPr>
          <p:cNvSpPr/>
          <p:nvPr/>
        </p:nvSpPr>
        <p:spPr>
          <a:xfrm>
            <a:off x="149051" y="2115149"/>
            <a:ext cx="2161642" cy="3493332"/>
          </a:xfrm>
          <a:prstGeom prst="rect">
            <a:avLst/>
          </a:prstGeom>
          <a:solidFill>
            <a:srgbClr val="00A9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b="1" u="sng" dirty="0">
              <a:solidFill>
                <a:schemeClr val="bg1"/>
              </a:solidFill>
              <a:latin typeface="Gotham Book" pitchFamily="2" charset="0"/>
              <a:ea typeface="Helvetica Light" charset="0"/>
              <a:cs typeface="Helvetica Light" charset="0"/>
            </a:endParaRPr>
          </a:p>
          <a:p>
            <a:endParaRPr lang="en-US" b="1" u="sng" dirty="0">
              <a:solidFill>
                <a:schemeClr val="bg1"/>
              </a:solidFill>
              <a:latin typeface="Gotham Book" pitchFamily="2" charset="0"/>
              <a:ea typeface="Helvetica Light" charset="0"/>
              <a:cs typeface="Helvetica Light" charset="0"/>
            </a:endParaRPr>
          </a:p>
          <a:p>
            <a:pPr algn="ctr"/>
            <a:r>
              <a:rPr lang="en-US" b="1" u="sng" dirty="0">
                <a:solidFill>
                  <a:schemeClr val="bg1"/>
                </a:solidFill>
                <a:latin typeface="Gotham Book" pitchFamily="2" charset="0"/>
                <a:ea typeface="Helvetica Light" charset="0"/>
                <a:cs typeface="Helvetica Light" charset="0"/>
              </a:rPr>
              <a:t>Be Efficient</a:t>
            </a:r>
          </a:p>
          <a:p>
            <a:pPr algn="ctr"/>
            <a:endParaRPr lang="en-US" b="1" u="sng" dirty="0">
              <a:solidFill>
                <a:schemeClr val="bg1"/>
              </a:solidFill>
              <a:latin typeface="Gotham Book" pitchFamily="2" charset="0"/>
              <a:ea typeface="Helvetica Light" charset="0"/>
              <a:cs typeface="Helvetica Light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latin typeface="Gotham Book" pitchFamily="2" charset="0"/>
                <a:ea typeface="Helvetica Light" charset="0"/>
                <a:cs typeface="Helvetica Light" charset="0"/>
              </a:rPr>
              <a:t>Share required materials for review prior</a:t>
            </a:r>
          </a:p>
          <a:p>
            <a:pPr algn="ctr"/>
            <a:endParaRPr lang="en-US" dirty="0">
              <a:solidFill>
                <a:schemeClr val="bg1"/>
              </a:solidFill>
              <a:latin typeface="Gotham Book" pitchFamily="2" charset="0"/>
              <a:ea typeface="Helvetica Light" charset="0"/>
              <a:cs typeface="Helvetica Light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latin typeface="Gotham Book" pitchFamily="2" charset="0"/>
                <a:ea typeface="Helvetica Light" charset="0"/>
                <a:cs typeface="Helvetica Light" charset="0"/>
              </a:rPr>
              <a:t>Assign seats with nametags</a:t>
            </a:r>
          </a:p>
          <a:p>
            <a:pPr algn="ctr"/>
            <a:endParaRPr lang="en-US" dirty="0">
              <a:solidFill>
                <a:schemeClr val="bg1"/>
              </a:solidFill>
              <a:latin typeface="Gotham Book" pitchFamily="2" charset="0"/>
              <a:ea typeface="Helvetica Light" charset="0"/>
              <a:cs typeface="Helvetica Light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latin typeface="Gotham Book" pitchFamily="2" charset="0"/>
                <a:ea typeface="Helvetica Light" charset="0"/>
                <a:cs typeface="Helvetica Light" charset="0"/>
              </a:rPr>
              <a:t>Start on time, end on time</a:t>
            </a:r>
          </a:p>
          <a:p>
            <a:endParaRPr lang="en-US" sz="2200" dirty="0">
              <a:solidFill>
                <a:schemeClr val="bg1"/>
              </a:solidFill>
              <a:latin typeface="Gotham Medium" pitchFamily="2" charset="0"/>
              <a:ea typeface="Helvetica Light" charset="0"/>
              <a:cs typeface="Helvetica Light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0F866CB-99F1-9CDD-7A99-D099DED824AA}"/>
              </a:ext>
            </a:extLst>
          </p:cNvPr>
          <p:cNvSpPr/>
          <p:nvPr/>
        </p:nvSpPr>
        <p:spPr>
          <a:xfrm>
            <a:off x="7160586" y="2115148"/>
            <a:ext cx="2221546" cy="3493331"/>
          </a:xfrm>
          <a:prstGeom prst="rect">
            <a:avLst/>
          </a:prstGeom>
          <a:solidFill>
            <a:srgbClr val="00A9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pitchFamily="2" charset="0"/>
                <a:ea typeface="+mn-ea"/>
                <a:cs typeface="+mn-cs"/>
              </a:rPr>
              <a:t>Highlight Positives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prstClr val="white"/>
              </a:solidFill>
              <a:latin typeface="Gotham Book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pitchFamily="2" charset="0"/>
                <a:ea typeface="+mn-ea"/>
                <a:cs typeface="+mn-cs"/>
              </a:rPr>
              <a:t>Carrot vs. stick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Book" pitchFamily="2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65AB52A-8BDE-CC64-CFD8-113E2644FDB1}"/>
              </a:ext>
            </a:extLst>
          </p:cNvPr>
          <p:cNvSpPr/>
          <p:nvPr/>
        </p:nvSpPr>
        <p:spPr>
          <a:xfrm>
            <a:off x="2438593" y="2115149"/>
            <a:ext cx="2186613" cy="3493332"/>
          </a:xfrm>
          <a:prstGeom prst="rect">
            <a:avLst/>
          </a:prstGeom>
          <a:solidFill>
            <a:srgbClr val="00A9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>
                <a:solidFill>
                  <a:schemeClr val="bg1"/>
                </a:solidFill>
                <a:latin typeface="Gotham Book" pitchFamily="2" charset="0"/>
                <a:ea typeface="Helvetica Light" charset="0"/>
                <a:cs typeface="Helvetica Light" charset="0"/>
              </a:rPr>
              <a:t>Update</a:t>
            </a:r>
          </a:p>
          <a:p>
            <a:pPr algn="ctr"/>
            <a:endParaRPr lang="en-US" u="sng" dirty="0">
              <a:solidFill>
                <a:schemeClr val="bg1"/>
              </a:solidFill>
              <a:latin typeface="Gotham Medium" pitchFamily="2" charset="0"/>
              <a:ea typeface="Helvetica Light" charset="0"/>
              <a:cs typeface="Helvetica Light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latin typeface="Gotham Book" pitchFamily="2" charset="0"/>
                <a:ea typeface="Helvetica Light" charset="0"/>
                <a:cs typeface="Helvetica Light" charset="0"/>
              </a:rPr>
              <a:t>Community trends</a:t>
            </a:r>
            <a:br>
              <a:rPr lang="en-US" dirty="0">
                <a:solidFill>
                  <a:schemeClr val="bg1"/>
                </a:solidFill>
                <a:latin typeface="Gotham Book" pitchFamily="2" charset="0"/>
                <a:ea typeface="Helvetica Light" charset="0"/>
                <a:cs typeface="Helvetica Light" charset="0"/>
              </a:rPr>
            </a:br>
            <a:br>
              <a:rPr lang="en-US" dirty="0">
                <a:solidFill>
                  <a:schemeClr val="bg1"/>
                </a:solidFill>
                <a:latin typeface="Gotham Book" pitchFamily="2" charset="0"/>
                <a:ea typeface="Helvetica Light" charset="0"/>
                <a:cs typeface="Helvetica Light" charset="0"/>
              </a:rPr>
            </a:br>
            <a:r>
              <a:rPr lang="en-US" dirty="0">
                <a:solidFill>
                  <a:schemeClr val="bg1"/>
                </a:solidFill>
                <a:latin typeface="Gotham Book" pitchFamily="2" charset="0"/>
                <a:ea typeface="Helvetica Light" charset="0"/>
                <a:cs typeface="Helvetica Light" charset="0"/>
              </a:rPr>
              <a:t>Program statistics</a:t>
            </a:r>
          </a:p>
          <a:p>
            <a:pPr algn="ctr"/>
            <a:endParaRPr lang="en-US" dirty="0">
              <a:solidFill>
                <a:schemeClr val="bg1"/>
              </a:solidFill>
              <a:latin typeface="Gotham Book" pitchFamily="2" charset="0"/>
              <a:ea typeface="Helvetica Light" charset="0"/>
              <a:cs typeface="Helvetica Light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latin typeface="Gotham Book" pitchFamily="2" charset="0"/>
                <a:ea typeface="Helvetica Light" charset="0"/>
                <a:cs typeface="Helvetica Light" charset="0"/>
              </a:rPr>
              <a:t>Partnerships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65C8B0-F2E0-4B0E-B295-E9D12247C83D}"/>
              </a:ext>
            </a:extLst>
          </p:cNvPr>
          <p:cNvSpPr/>
          <p:nvPr/>
        </p:nvSpPr>
        <p:spPr>
          <a:xfrm>
            <a:off x="9543097" y="2120551"/>
            <a:ext cx="2282211" cy="3493332"/>
          </a:xfrm>
          <a:prstGeom prst="rect">
            <a:avLst/>
          </a:prstGeom>
          <a:solidFill>
            <a:srgbClr val="00A9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u="sng" dirty="0">
                <a:solidFill>
                  <a:prstClr val="white"/>
                </a:solidFill>
                <a:latin typeface="Gotham Book" pitchFamily="2" charset="0"/>
              </a:rPr>
              <a:t>Engage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u="sng" dirty="0">
              <a:solidFill>
                <a:prstClr val="white"/>
              </a:solidFill>
              <a:latin typeface="Gotham Book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pitchFamily="2" charset="0"/>
                <a:ea typeface="+mn-ea"/>
                <a:cs typeface="+mn-cs"/>
              </a:rPr>
              <a:t>Call to action – with what specifically do you need board members to help?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8FBED9-F0BA-9379-10AB-4B0A219D6FDA}"/>
              </a:ext>
            </a:extLst>
          </p:cNvPr>
          <p:cNvSpPr/>
          <p:nvPr/>
        </p:nvSpPr>
        <p:spPr>
          <a:xfrm>
            <a:off x="4753106" y="2115148"/>
            <a:ext cx="2186613" cy="3493331"/>
          </a:xfrm>
          <a:prstGeom prst="rect">
            <a:avLst/>
          </a:prstGeom>
          <a:solidFill>
            <a:srgbClr val="00A9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>
                <a:solidFill>
                  <a:schemeClr val="bg1"/>
                </a:solidFill>
                <a:latin typeface="Gotham Book" pitchFamily="2" charset="0"/>
                <a:ea typeface="Helvetica Light" charset="0"/>
                <a:cs typeface="Helvetica Light" charset="0"/>
              </a:rPr>
              <a:t>Peer Engagement</a:t>
            </a:r>
          </a:p>
          <a:p>
            <a:pPr algn="ctr"/>
            <a:endParaRPr lang="en-US" u="sng" dirty="0">
              <a:solidFill>
                <a:schemeClr val="bg1"/>
              </a:solidFill>
              <a:latin typeface="Gotham Medium" pitchFamily="2" charset="0"/>
              <a:ea typeface="Helvetica Light" charset="0"/>
              <a:cs typeface="Helvetica Light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latin typeface="Gotham Book" pitchFamily="2" charset="0"/>
                <a:ea typeface="Helvetica Light" charset="0"/>
                <a:cs typeface="Helvetica Light" charset="0"/>
              </a:rPr>
              <a:t>Talking points to board members, committee chairs</a:t>
            </a:r>
            <a:br>
              <a:rPr lang="en-US" dirty="0">
                <a:solidFill>
                  <a:schemeClr val="bg1"/>
                </a:solidFill>
                <a:latin typeface="Gotham Book" pitchFamily="2" charset="0"/>
                <a:ea typeface="Helvetica Light" charset="0"/>
                <a:cs typeface="Helvetica Light" charset="0"/>
              </a:rPr>
            </a:br>
            <a:br>
              <a:rPr lang="en-US" dirty="0">
                <a:solidFill>
                  <a:schemeClr val="bg1"/>
                </a:solidFill>
                <a:latin typeface="Gotham Book" pitchFamily="2" charset="0"/>
                <a:ea typeface="Helvetica Light" charset="0"/>
                <a:cs typeface="Helvetica Light" charset="0"/>
              </a:rPr>
            </a:br>
            <a:r>
              <a:rPr lang="en-US" dirty="0">
                <a:solidFill>
                  <a:schemeClr val="bg1"/>
                </a:solidFill>
                <a:latin typeface="Gotham Book" pitchFamily="2" charset="0"/>
                <a:ea typeface="Helvetica Light" charset="0"/>
                <a:cs typeface="Helvetica Light" charset="0"/>
              </a:rPr>
              <a:t>Sit with mentors</a:t>
            </a:r>
          </a:p>
        </p:txBody>
      </p:sp>
    </p:spTree>
    <p:extLst>
      <p:ext uri="{BB962C8B-B14F-4D97-AF65-F5344CB8AC3E}">
        <p14:creationId xmlns:p14="http://schemas.microsoft.com/office/powerpoint/2010/main" val="3164758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tx1">
              <a:lumMod val="65000"/>
              <a:lumOff val="3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ame 6">
            <a:extLst>
              <a:ext uri="{FF2B5EF4-FFF2-40B4-BE49-F238E27FC236}">
                <a16:creationId xmlns:a16="http://schemas.microsoft.com/office/drawing/2014/main" id="{C38A1135-08AD-E346-A3F6-EC10B52C39B1}"/>
              </a:ext>
            </a:extLst>
          </p:cNvPr>
          <p:cNvSpPr/>
          <p:nvPr/>
        </p:nvSpPr>
        <p:spPr>
          <a:xfrm>
            <a:off x="5194300" y="370961"/>
            <a:ext cx="6375400" cy="6133096"/>
          </a:xfrm>
          <a:prstGeom prst="frame">
            <a:avLst>
              <a:gd name="adj1" fmla="val 3056"/>
            </a:avLst>
          </a:prstGeom>
          <a:solidFill>
            <a:srgbClr val="00A9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30FFA7-46B5-644E-B902-FAABA2B4E353}"/>
              </a:ext>
            </a:extLst>
          </p:cNvPr>
          <p:cNvSpPr txBox="1"/>
          <p:nvPr/>
        </p:nvSpPr>
        <p:spPr>
          <a:xfrm>
            <a:off x="6705600" y="757893"/>
            <a:ext cx="441415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Medium" pitchFamily="2" charset="0"/>
              </a:rPr>
              <a:t>Certified Fundraising Executive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Medium" pitchFamily="2" charset="0"/>
              </a:rPr>
              <a:t>Certified in Corporate Citizenship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Medium" pitchFamily="2" charset="0"/>
              </a:rPr>
              <a:t>Over 20 years in community leadership roles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Medium" pitchFamily="2" charset="0"/>
              </a:rPr>
              <a:t>Corporate giving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Medium" pitchFamily="2" charset="0"/>
              </a:rPr>
              <a:t>Fundraising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Medium" pitchFamily="2" charset="0"/>
              </a:rPr>
              <a:t>Board service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Medium" pitchFamily="2" charset="0"/>
              </a:rPr>
              <a:t>Capital campaigns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Medium" pitchFamily="2" charset="0"/>
              </a:rPr>
              <a:t>Special event committees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Medium" pitchFamily="2" charset="0"/>
              </a:rPr>
              <a:t>Consulting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E8E200-F93E-3F4A-AD13-EE7D681E1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8283" y="-1460721"/>
            <a:ext cx="6875585" cy="103133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721C814-BEB9-AC4E-81BC-BFE29B5A4125}"/>
              </a:ext>
            </a:extLst>
          </p:cNvPr>
          <p:cNvSpPr txBox="1"/>
          <p:nvPr/>
        </p:nvSpPr>
        <p:spPr>
          <a:xfrm>
            <a:off x="9108831" y="2989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25AC0D-C66C-F545-AACC-4C4C49C67FA4}"/>
              </a:ext>
            </a:extLst>
          </p:cNvPr>
          <p:cNvSpPr/>
          <p:nvPr/>
        </p:nvSpPr>
        <p:spPr>
          <a:xfrm>
            <a:off x="-478283" y="6150114"/>
            <a:ext cx="6875585" cy="7078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en-US" sz="3600" dirty="0">
                <a:solidFill>
                  <a:schemeClr val="bg1"/>
                </a:solidFill>
                <a:latin typeface="Gotham Bold" pitchFamily="2" charset="0"/>
              </a:rPr>
              <a:t>  Adrienne Selsor, </a:t>
            </a:r>
            <a:r>
              <a:rPr lang="en-US" sz="2400" dirty="0">
                <a:solidFill>
                  <a:schemeClr val="bg1"/>
                </a:solidFill>
                <a:latin typeface="Gotham Bold" pitchFamily="2" charset="0"/>
              </a:rPr>
              <a:t>CFRE</a:t>
            </a:r>
          </a:p>
          <a:p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66231C2-1906-F941-9857-B34F02240F7A}"/>
              </a:ext>
            </a:extLst>
          </p:cNvPr>
          <p:cNvCxnSpPr/>
          <p:nvPr/>
        </p:nvCxnSpPr>
        <p:spPr>
          <a:xfrm flipH="1">
            <a:off x="7386689" y="4441335"/>
            <a:ext cx="4833328" cy="4833330"/>
          </a:xfrm>
          <a:prstGeom prst="line">
            <a:avLst/>
          </a:prstGeom>
          <a:ln w="63500">
            <a:solidFill>
              <a:srgbClr val="2EC4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4EEE15A-2A78-B649-86DD-53455424318F}"/>
              </a:ext>
            </a:extLst>
          </p:cNvPr>
          <p:cNvCxnSpPr/>
          <p:nvPr/>
        </p:nvCxnSpPr>
        <p:spPr>
          <a:xfrm flipH="1">
            <a:off x="7497562" y="5096305"/>
            <a:ext cx="4833328" cy="4833330"/>
          </a:xfrm>
          <a:prstGeom prst="line">
            <a:avLst/>
          </a:prstGeom>
          <a:ln w="63500">
            <a:solidFill>
              <a:srgbClr val="2EC4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5146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29E54B0-B320-DC74-EBDC-79996374CB41}"/>
              </a:ext>
            </a:extLst>
          </p:cNvPr>
          <p:cNvSpPr txBox="1"/>
          <p:nvPr/>
        </p:nvSpPr>
        <p:spPr>
          <a:xfrm>
            <a:off x="481029" y="1826933"/>
            <a:ext cx="3516813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1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 Book" pitchFamily="2" charset="0"/>
                <a:ea typeface="+mj-ea"/>
                <a:cs typeface="+mj-cs"/>
              </a:rPr>
              <a:t>During Board Service: Effective Board Meetings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A24635-727A-0627-0C92-71884E586A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1413" y="1272102"/>
            <a:ext cx="7772400" cy="43137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C05EF0-6A22-E69A-247C-344027480CD9}"/>
              </a:ext>
            </a:extLst>
          </p:cNvPr>
          <p:cNvSpPr txBox="1"/>
          <p:nvPr/>
        </p:nvSpPr>
        <p:spPr>
          <a:xfrm>
            <a:off x="481029" y="5934371"/>
            <a:ext cx="11448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bg1"/>
                </a:solidFill>
                <a:latin typeface="Gotham Book" pitchFamily="2" charset="0"/>
              </a:rPr>
              <a:t>BoardSource © [2024]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41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29E54B0-B320-DC74-EBDC-79996374CB41}"/>
              </a:ext>
            </a:extLst>
          </p:cNvPr>
          <p:cNvSpPr txBox="1"/>
          <p:nvPr/>
        </p:nvSpPr>
        <p:spPr>
          <a:xfrm>
            <a:off x="481028" y="1106361"/>
            <a:ext cx="3822397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1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 Book" pitchFamily="2" charset="0"/>
                <a:ea typeface="+mj-ea"/>
                <a:cs typeface="+mj-cs"/>
              </a:rPr>
              <a:t>During Board Service: Effective Board Meetings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FB5C44-6F6B-66C7-28C8-F62B65B987E9}"/>
              </a:ext>
            </a:extLst>
          </p:cNvPr>
          <p:cNvSpPr txBox="1"/>
          <p:nvPr/>
        </p:nvSpPr>
        <p:spPr>
          <a:xfrm>
            <a:off x="481029" y="5934371"/>
            <a:ext cx="11448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pitchFamily="2" charset="0"/>
                <a:ea typeface="+mn-ea"/>
                <a:cs typeface="+mn-cs"/>
              </a:rPr>
              <a:t>BoardSource © [2024]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D6DBAE-EFBC-E30F-9B04-D550CFF5786F}"/>
              </a:ext>
            </a:extLst>
          </p:cNvPr>
          <p:cNvSpPr txBox="1"/>
          <p:nvPr/>
        </p:nvSpPr>
        <p:spPr>
          <a:xfrm>
            <a:off x="4653245" y="1106361"/>
            <a:ext cx="686076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Gotham Book" pitchFamily="2" charset="0"/>
              </a:rPr>
              <a:t>Prepare full board, board chair and staff leadership team prior</a:t>
            </a:r>
          </a:p>
          <a:p>
            <a:endParaRPr lang="en-US" sz="3600" dirty="0">
              <a:solidFill>
                <a:schemeClr val="bg1"/>
              </a:solidFill>
              <a:latin typeface="Gotham Book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Gotham Book" pitchFamily="2" charset="0"/>
              </a:rPr>
              <a:t>Share roles of full board, chair, and staff leadership at meeting</a:t>
            </a:r>
          </a:p>
        </p:txBody>
      </p:sp>
    </p:spTree>
    <p:extLst>
      <p:ext uri="{BB962C8B-B14F-4D97-AF65-F5344CB8AC3E}">
        <p14:creationId xmlns:p14="http://schemas.microsoft.com/office/powerpoint/2010/main" val="84998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29E54B0-B320-DC74-EBDC-79996374CB41}"/>
              </a:ext>
            </a:extLst>
          </p:cNvPr>
          <p:cNvSpPr txBox="1"/>
          <p:nvPr/>
        </p:nvSpPr>
        <p:spPr>
          <a:xfrm>
            <a:off x="481029" y="1826933"/>
            <a:ext cx="3516813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1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 Book" pitchFamily="2" charset="0"/>
                <a:ea typeface="+mj-ea"/>
                <a:cs typeface="+mj-cs"/>
              </a:rPr>
              <a:t>During Board Service: Committee Usage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1769D1-3935-119D-ABB3-DE4250BFE5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1413" y="554297"/>
            <a:ext cx="7772400" cy="5253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ACFA663-4B85-FE86-0544-91DA069E0FC3}"/>
              </a:ext>
            </a:extLst>
          </p:cNvPr>
          <p:cNvSpPr txBox="1"/>
          <p:nvPr/>
        </p:nvSpPr>
        <p:spPr>
          <a:xfrm>
            <a:off x="481029" y="5934371"/>
            <a:ext cx="11448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bg1"/>
                </a:solidFill>
                <a:latin typeface="Gotham Book" pitchFamily="2" charset="0"/>
              </a:rPr>
              <a:t>BoardSource © [2024]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448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29E54B0-B320-DC74-EBDC-79996374CB41}"/>
              </a:ext>
            </a:extLst>
          </p:cNvPr>
          <p:cNvSpPr txBox="1"/>
          <p:nvPr/>
        </p:nvSpPr>
        <p:spPr>
          <a:xfrm>
            <a:off x="481028" y="1106361"/>
            <a:ext cx="3822397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1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 Book" pitchFamily="2" charset="0"/>
                <a:ea typeface="+mj-ea"/>
                <a:cs typeface="+mj-cs"/>
              </a:rPr>
              <a:t>During Board Service: Committee Usage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FB5C44-6F6B-66C7-28C8-F62B65B987E9}"/>
              </a:ext>
            </a:extLst>
          </p:cNvPr>
          <p:cNvSpPr txBox="1"/>
          <p:nvPr/>
        </p:nvSpPr>
        <p:spPr>
          <a:xfrm>
            <a:off x="481029" y="5934371"/>
            <a:ext cx="11448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pitchFamily="2" charset="0"/>
                <a:ea typeface="+mn-ea"/>
                <a:cs typeface="+mn-cs"/>
              </a:rPr>
              <a:t>BoardSource © [2024]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BD689D-EEFF-D823-F491-A3083A351B59}"/>
              </a:ext>
            </a:extLst>
          </p:cNvPr>
          <p:cNvSpPr txBox="1"/>
          <p:nvPr/>
        </p:nvSpPr>
        <p:spPr>
          <a:xfrm>
            <a:off x="5111473" y="554297"/>
            <a:ext cx="5554208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schemeClr val="bg1"/>
                </a:solidFill>
                <a:latin typeface="Gotham Book" pitchFamily="2" charset="0"/>
              </a:rPr>
              <a:t>Characteristics of Members and Purposes of Five Most Common Committees:</a:t>
            </a:r>
          </a:p>
          <a:p>
            <a:endParaRPr lang="en-US" sz="3400" dirty="0">
              <a:solidFill>
                <a:schemeClr val="bg1"/>
              </a:solidFill>
              <a:latin typeface="Gotham Book" pitchFamily="2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3400" dirty="0">
                <a:solidFill>
                  <a:schemeClr val="bg1"/>
                </a:solidFill>
                <a:latin typeface="Gotham Book" pitchFamily="2" charset="0"/>
              </a:rPr>
              <a:t>Governance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400" dirty="0">
                <a:solidFill>
                  <a:schemeClr val="bg1"/>
                </a:solidFill>
                <a:latin typeface="Gotham Book" pitchFamily="2" charset="0"/>
              </a:rPr>
              <a:t>Development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400" dirty="0">
                <a:solidFill>
                  <a:schemeClr val="bg1"/>
                </a:solidFill>
                <a:latin typeface="Gotham Book" pitchFamily="2" charset="0"/>
              </a:rPr>
              <a:t>Finance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400" dirty="0">
                <a:solidFill>
                  <a:schemeClr val="bg1"/>
                </a:solidFill>
                <a:latin typeface="Gotham Book" pitchFamily="2" charset="0"/>
              </a:rPr>
              <a:t>Audit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400" dirty="0">
                <a:solidFill>
                  <a:schemeClr val="bg1"/>
                </a:solidFill>
                <a:latin typeface="Gotham Book" pitchFamily="2" charset="0"/>
              </a:rPr>
              <a:t>Executive</a:t>
            </a:r>
          </a:p>
        </p:txBody>
      </p:sp>
    </p:spTree>
    <p:extLst>
      <p:ext uri="{BB962C8B-B14F-4D97-AF65-F5344CB8AC3E}">
        <p14:creationId xmlns:p14="http://schemas.microsoft.com/office/powerpoint/2010/main" val="3336865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29E54B0-B320-DC74-EBDC-79996374CB41}"/>
              </a:ext>
            </a:extLst>
          </p:cNvPr>
          <p:cNvSpPr txBox="1"/>
          <p:nvPr/>
        </p:nvSpPr>
        <p:spPr>
          <a:xfrm>
            <a:off x="481029" y="1826933"/>
            <a:ext cx="3516813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1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 Book" pitchFamily="2" charset="0"/>
                <a:ea typeface="+mj-ea"/>
                <a:cs typeface="+mj-cs"/>
              </a:rPr>
              <a:t>During Board Service: Performance Evaluations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C95396-9E79-FC5D-6D49-CF8F9D31C2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7842" y="1246218"/>
            <a:ext cx="7772400" cy="35149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1E8391-51EF-3D8B-E63A-BF94D5378E38}"/>
              </a:ext>
            </a:extLst>
          </p:cNvPr>
          <p:cNvSpPr txBox="1"/>
          <p:nvPr/>
        </p:nvSpPr>
        <p:spPr>
          <a:xfrm>
            <a:off x="481029" y="5934371"/>
            <a:ext cx="11448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bg1"/>
                </a:solidFill>
                <a:latin typeface="Gotham Book" pitchFamily="2" charset="0"/>
              </a:rPr>
              <a:t>BoardSource © [2024]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18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29E54B0-B320-DC74-EBDC-79996374CB41}"/>
              </a:ext>
            </a:extLst>
          </p:cNvPr>
          <p:cNvSpPr txBox="1"/>
          <p:nvPr/>
        </p:nvSpPr>
        <p:spPr>
          <a:xfrm>
            <a:off x="481028" y="1106361"/>
            <a:ext cx="3644405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pitchFamily="2" charset="0"/>
                <a:ea typeface="+mn-ea"/>
                <a:cs typeface="+mn-cs"/>
              </a:rPr>
              <a:t>During Board Service: Performance Evaluations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FB5C44-6F6B-66C7-28C8-F62B65B987E9}"/>
              </a:ext>
            </a:extLst>
          </p:cNvPr>
          <p:cNvSpPr txBox="1"/>
          <p:nvPr/>
        </p:nvSpPr>
        <p:spPr>
          <a:xfrm>
            <a:off x="481028" y="6296914"/>
            <a:ext cx="11448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pitchFamily="2" charset="0"/>
                <a:ea typeface="+mn-ea"/>
                <a:cs typeface="+mn-cs"/>
              </a:rPr>
              <a:t>BoardSource © [2024]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57C0B2-98F0-5663-7140-C4AAB0CDD471}"/>
              </a:ext>
            </a:extLst>
          </p:cNvPr>
          <p:cNvSpPr txBox="1"/>
          <p:nvPr/>
        </p:nvSpPr>
        <p:spPr>
          <a:xfrm>
            <a:off x="4125433" y="428178"/>
            <a:ext cx="7336465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Gotham Book" pitchFamily="2" charset="0"/>
              </a:rPr>
              <a:t>Six signs it’s time to assess your boards performance: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Gotham Book" pitchFamily="2" charset="0"/>
              </a:rPr>
              <a:t>Board is </a:t>
            </a:r>
            <a:r>
              <a:rPr lang="en-US" sz="2400" u="sng" dirty="0">
                <a:solidFill>
                  <a:schemeClr val="bg1"/>
                </a:solidFill>
                <a:latin typeface="Gotham Book" pitchFamily="2" charset="0"/>
              </a:rPr>
              <a:t>not strengthening its performance </a:t>
            </a:r>
            <a:r>
              <a:rPr lang="en-US" sz="2400" dirty="0">
                <a:solidFill>
                  <a:schemeClr val="bg1"/>
                </a:solidFill>
                <a:latin typeface="Gotham Book" pitchFamily="2" charset="0"/>
              </a:rPr>
              <a:t>over time.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Gotham Book" pitchFamily="2" charset="0"/>
              </a:rPr>
              <a:t>Board members are </a:t>
            </a:r>
            <a:r>
              <a:rPr lang="en-US" sz="2400" u="sng" dirty="0">
                <a:solidFill>
                  <a:schemeClr val="bg1"/>
                </a:solidFill>
                <a:latin typeface="Gotham Book" pitchFamily="2" charset="0"/>
              </a:rPr>
              <a:t>not as engaged</a:t>
            </a:r>
            <a:r>
              <a:rPr lang="en-US" sz="2400" dirty="0">
                <a:solidFill>
                  <a:schemeClr val="bg1"/>
                </a:solidFill>
                <a:latin typeface="Gotham Book" pitchFamily="2" charset="0"/>
              </a:rPr>
              <a:t> as you would like them to be, and you suspect they </a:t>
            </a:r>
            <a:r>
              <a:rPr lang="en-US" sz="2400" u="sng" dirty="0">
                <a:solidFill>
                  <a:schemeClr val="bg1"/>
                </a:solidFill>
                <a:latin typeface="Gotham Book" pitchFamily="2" charset="0"/>
              </a:rPr>
              <a:t>may not fully understand their responsibilities</a:t>
            </a:r>
            <a:r>
              <a:rPr lang="en-US" sz="2400" dirty="0">
                <a:solidFill>
                  <a:schemeClr val="bg1"/>
                </a:solidFill>
                <a:latin typeface="Gotham Book" pitchFamily="2" charset="0"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u="sng" dirty="0">
                <a:solidFill>
                  <a:schemeClr val="bg1"/>
                </a:solidFill>
                <a:latin typeface="Gotham Book" pitchFamily="2" charset="0"/>
              </a:rPr>
              <a:t>Partnership</a:t>
            </a:r>
            <a:r>
              <a:rPr lang="en-US" sz="2400" dirty="0">
                <a:solidFill>
                  <a:schemeClr val="bg1"/>
                </a:solidFill>
                <a:latin typeface="Gotham Book" pitchFamily="2" charset="0"/>
              </a:rPr>
              <a:t> with and evaluation of the chief executive has room for improvement.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Gotham Book" pitchFamily="2" charset="0"/>
              </a:rPr>
              <a:t>Board could work </a:t>
            </a:r>
            <a:r>
              <a:rPr lang="en-US" sz="2400" u="sng" dirty="0">
                <a:solidFill>
                  <a:schemeClr val="bg1"/>
                </a:solidFill>
                <a:latin typeface="Gotham Book" pitchFamily="2" charset="0"/>
              </a:rPr>
              <a:t>more effectively and/or efficiently</a:t>
            </a:r>
            <a:r>
              <a:rPr lang="en-US" sz="2400" dirty="0">
                <a:solidFill>
                  <a:schemeClr val="bg1"/>
                </a:solidFill>
                <a:latin typeface="Gotham Book" pitchFamily="2" charset="0"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Gotham Book" pitchFamily="2" charset="0"/>
              </a:rPr>
              <a:t>Want to demonstrate </a:t>
            </a:r>
            <a:r>
              <a:rPr lang="en-US" sz="2400" u="sng" dirty="0">
                <a:solidFill>
                  <a:schemeClr val="bg1"/>
                </a:solidFill>
                <a:latin typeface="Gotham Book" pitchFamily="2" charset="0"/>
              </a:rPr>
              <a:t>commitment to best governance practices</a:t>
            </a:r>
            <a:r>
              <a:rPr lang="en-US" sz="2400" dirty="0">
                <a:solidFill>
                  <a:schemeClr val="bg1"/>
                </a:solidFill>
                <a:latin typeface="Gotham Book" pitchFamily="2" charset="0"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Gotham Book" pitchFamily="2" charset="0"/>
              </a:rPr>
              <a:t>You’re about to </a:t>
            </a:r>
            <a:r>
              <a:rPr lang="en-US" sz="2400" u="sng" dirty="0">
                <a:solidFill>
                  <a:schemeClr val="bg1"/>
                </a:solidFill>
                <a:latin typeface="Gotham Book" pitchFamily="2" charset="0"/>
              </a:rPr>
              <a:t>start a strategic planning process</a:t>
            </a:r>
            <a:r>
              <a:rPr lang="en-US" sz="2400" dirty="0">
                <a:solidFill>
                  <a:schemeClr val="bg1"/>
                </a:solidFill>
                <a:latin typeface="Gotham Book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1571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29E54B0-B320-DC74-EBDC-79996374CB41}"/>
              </a:ext>
            </a:extLst>
          </p:cNvPr>
          <p:cNvSpPr txBox="1"/>
          <p:nvPr/>
        </p:nvSpPr>
        <p:spPr>
          <a:xfrm>
            <a:off x="481029" y="1826933"/>
            <a:ext cx="3516813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1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 Book" pitchFamily="2" charset="0"/>
                <a:ea typeface="+mj-ea"/>
                <a:cs typeface="+mj-cs"/>
              </a:rPr>
              <a:t>During Board Service: Performance Evaluations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05D584-0446-ACF7-1735-F38F7FBAFE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7841" y="771988"/>
            <a:ext cx="7744161" cy="48207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D6DF000-037A-A20F-D39D-C13F7818AB0A}"/>
              </a:ext>
            </a:extLst>
          </p:cNvPr>
          <p:cNvSpPr txBox="1"/>
          <p:nvPr/>
        </p:nvSpPr>
        <p:spPr>
          <a:xfrm>
            <a:off x="481029" y="5934371"/>
            <a:ext cx="11448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bg1"/>
                </a:solidFill>
                <a:latin typeface="Gotham Book" pitchFamily="2" charset="0"/>
              </a:rPr>
              <a:t>BoardSource © [2024]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508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29E54B0-B320-DC74-EBDC-79996374CB41}"/>
              </a:ext>
            </a:extLst>
          </p:cNvPr>
          <p:cNvSpPr txBox="1"/>
          <p:nvPr/>
        </p:nvSpPr>
        <p:spPr>
          <a:xfrm>
            <a:off x="481028" y="1106361"/>
            <a:ext cx="3822397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pitchFamily="2" charset="0"/>
                <a:ea typeface="+mn-ea"/>
                <a:cs typeface="+mn-cs"/>
              </a:rPr>
              <a:t>During Board Service: Performance Evaluations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FB5C44-6F6B-66C7-28C8-F62B65B987E9}"/>
              </a:ext>
            </a:extLst>
          </p:cNvPr>
          <p:cNvSpPr txBox="1"/>
          <p:nvPr/>
        </p:nvSpPr>
        <p:spPr>
          <a:xfrm>
            <a:off x="481029" y="5934371"/>
            <a:ext cx="11448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pitchFamily="2" charset="0"/>
                <a:ea typeface="+mn-ea"/>
                <a:cs typeface="+mn-cs"/>
              </a:rPr>
              <a:t>BoardSource © [2024]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552FB6-01F3-53B2-55E3-B9FA96BB7F97}"/>
              </a:ext>
            </a:extLst>
          </p:cNvPr>
          <p:cNvSpPr txBox="1"/>
          <p:nvPr/>
        </p:nvSpPr>
        <p:spPr>
          <a:xfrm>
            <a:off x="4518056" y="1518220"/>
            <a:ext cx="674104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Gotham Book" pitchFamily="2" charset="0"/>
              </a:rPr>
              <a:t>How many board members attend each board meeting?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Gotham Book" pitchFamily="2" charset="0"/>
              </a:rPr>
              <a:t>How much are board members giving annually (time and money)?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Gotham Book" pitchFamily="2" charset="0"/>
              </a:rPr>
              <a:t>Are board members educated and engaged in our work?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Gotham Book" pitchFamily="2" charset="0"/>
              </a:rPr>
              <a:t>Do board members serve as ambassadors for the work?</a:t>
            </a:r>
          </a:p>
        </p:txBody>
      </p:sp>
    </p:spTree>
    <p:extLst>
      <p:ext uri="{BB962C8B-B14F-4D97-AF65-F5344CB8AC3E}">
        <p14:creationId xmlns:p14="http://schemas.microsoft.com/office/powerpoint/2010/main" val="1333942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C4D4E5D4-DF88-6A4E-B211-19F99E8C31A5}"/>
              </a:ext>
            </a:extLst>
          </p:cNvPr>
          <p:cNvSpPr/>
          <p:nvPr/>
        </p:nvSpPr>
        <p:spPr>
          <a:xfrm rot="10800000">
            <a:off x="0" y="1"/>
            <a:ext cx="12192000" cy="5348852"/>
          </a:xfrm>
          <a:custGeom>
            <a:avLst/>
            <a:gdLst>
              <a:gd name="connsiteX0" fmla="*/ 12192000 w 12192000"/>
              <a:gd name="connsiteY0" fmla="*/ 5806052 h 5806052"/>
              <a:gd name="connsiteX1" fmla="*/ 0 w 12192000"/>
              <a:gd name="connsiteY1" fmla="*/ 5806052 h 5806052"/>
              <a:gd name="connsiteX2" fmla="*/ 0 w 12192000"/>
              <a:gd name="connsiteY2" fmla="*/ 1017076 h 5806052"/>
              <a:gd name="connsiteX3" fmla="*/ 9324813 w 12192000"/>
              <a:gd name="connsiteY3" fmla="*/ 1017076 h 5806052"/>
              <a:gd name="connsiteX4" fmla="*/ 10068732 w 12192000"/>
              <a:gd name="connsiteY4" fmla="*/ 0 h 5806052"/>
              <a:gd name="connsiteX5" fmla="*/ 10812650 w 12192000"/>
              <a:gd name="connsiteY5" fmla="*/ 1017076 h 5806052"/>
              <a:gd name="connsiteX6" fmla="*/ 12192000 w 12192000"/>
              <a:gd name="connsiteY6" fmla="*/ 1017076 h 5806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5806052">
                <a:moveTo>
                  <a:pt x="12192000" y="5806052"/>
                </a:moveTo>
                <a:lnTo>
                  <a:pt x="0" y="5806052"/>
                </a:lnTo>
                <a:lnTo>
                  <a:pt x="0" y="1017076"/>
                </a:lnTo>
                <a:lnTo>
                  <a:pt x="9324813" y="1017076"/>
                </a:lnTo>
                <a:lnTo>
                  <a:pt x="10068732" y="0"/>
                </a:lnTo>
                <a:lnTo>
                  <a:pt x="10812650" y="1017076"/>
                </a:lnTo>
                <a:lnTo>
                  <a:pt x="12192000" y="1017076"/>
                </a:lnTo>
                <a:close/>
              </a:path>
            </a:pathLst>
          </a:custGeom>
          <a:pattFill prst="dkUpDiag">
            <a:fgClr>
              <a:srgbClr val="6EA99D"/>
            </a:fgClr>
            <a:bgClr>
              <a:srgbClr val="00A99D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98D29E-E9C0-C248-AB6C-CA9B97667F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2039" y="477746"/>
            <a:ext cx="10887919" cy="1940109"/>
          </a:xfrm>
        </p:spPr>
        <p:txBody>
          <a:bodyPr>
            <a:noAutofit/>
          </a:bodyPr>
          <a:lstStyle/>
          <a:p>
            <a:r>
              <a:rPr lang="en-US" sz="9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otham Medium" pitchFamily="2" charset="0"/>
              </a:rPr>
              <a:t>Thoughts or Questions on Engagement?</a:t>
            </a:r>
          </a:p>
          <a:p>
            <a:endParaRPr lang="en-US" sz="10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Gotham Medium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45A8B2-7B13-324E-A4F4-94397B9E786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5526581"/>
            <a:ext cx="1131766" cy="1131766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6F57D0A9-7805-DC49-B09D-E78D99F6C0EF}"/>
              </a:ext>
            </a:extLst>
          </p:cNvPr>
          <p:cNvSpPr txBox="1">
            <a:spLocks/>
          </p:cNvSpPr>
          <p:nvPr/>
        </p:nvSpPr>
        <p:spPr>
          <a:xfrm>
            <a:off x="-349170" y="2895600"/>
            <a:ext cx="12890339" cy="8314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Gotham Medium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26463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9E425C7-886B-0740-9E5B-BC0FABA20B84}"/>
              </a:ext>
            </a:extLst>
          </p:cNvPr>
          <p:cNvSpPr txBox="1"/>
          <p:nvPr/>
        </p:nvSpPr>
        <p:spPr>
          <a:xfrm>
            <a:off x="1004728" y="2283448"/>
            <a:ext cx="10182543" cy="17235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endParaRPr lang="en-US" dirty="0">
              <a:solidFill>
                <a:srgbClr val="000000"/>
              </a:solidFill>
              <a:latin typeface="Helvetica Light" charset="0"/>
              <a:ea typeface="Helvetica Light" charset="0"/>
              <a:cs typeface="Helvetica Light" charset="0"/>
            </a:endParaRPr>
          </a:p>
          <a:p>
            <a:pPr algn="ctr"/>
            <a:r>
              <a:rPr lang="en-US" sz="8800" dirty="0">
                <a:solidFill>
                  <a:srgbClr val="00A99D"/>
                </a:solidFill>
                <a:latin typeface="Gotham Medium" pitchFamily="2" charset="0"/>
                <a:ea typeface="Helvetica Light" charset="0"/>
                <a:cs typeface="Helvetica Light" charset="0"/>
              </a:rPr>
              <a:t>BREAK</a:t>
            </a:r>
          </a:p>
        </p:txBody>
      </p:sp>
    </p:spTree>
    <p:extLst>
      <p:ext uri="{BB962C8B-B14F-4D97-AF65-F5344CB8AC3E}">
        <p14:creationId xmlns:p14="http://schemas.microsoft.com/office/powerpoint/2010/main" val="3188590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7DE8399-4C97-B54E-A23A-1CFE7CFDBD68}"/>
              </a:ext>
            </a:extLst>
          </p:cNvPr>
          <p:cNvSpPr txBox="1"/>
          <p:nvPr/>
        </p:nvSpPr>
        <p:spPr>
          <a:xfrm>
            <a:off x="273402" y="407115"/>
            <a:ext cx="9060201" cy="8309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A99D"/>
                </a:solidFill>
                <a:effectLst/>
                <a:uLnTx/>
                <a:uFillTx/>
                <a:latin typeface="Gotham Bold" pitchFamily="2" charset="0"/>
                <a:ea typeface="+mn-ea"/>
                <a:cs typeface="+mn-cs"/>
              </a:rPr>
              <a:t>TODAY’S OBJECTIVES</a:t>
            </a:r>
          </a:p>
        </p:txBody>
      </p:sp>
      <p:sp>
        <p:nvSpPr>
          <p:cNvPr id="41" name="Oval 13">
            <a:extLst>
              <a:ext uri="{FF2B5EF4-FFF2-40B4-BE49-F238E27FC236}">
                <a16:creationId xmlns:a16="http://schemas.microsoft.com/office/drawing/2014/main" id="{F5974E61-90DD-954C-A375-CF30E1C159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3166" y="4049723"/>
            <a:ext cx="1829675" cy="1714086"/>
          </a:xfrm>
          <a:prstGeom prst="ellipse">
            <a:avLst/>
          </a:prstGeom>
          <a:solidFill>
            <a:srgbClr val="00A99D">
              <a:alpha val="5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bg1"/>
                </a:solidFill>
                <a:latin typeface="Gotham Book" pitchFamily="2" charset="0"/>
              </a:rPr>
              <a:t>A</a:t>
            </a:r>
            <a:r>
              <a:rPr lang="en-US" sz="1800" dirty="0">
                <a:solidFill>
                  <a:schemeClr val="bg1"/>
                </a:solidFill>
                <a:latin typeface="Gotham Book" pitchFamily="2" charset="0"/>
              </a:rPr>
              <a:t>nswer your survey questions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Oval 9">
            <a:extLst>
              <a:ext uri="{FF2B5EF4-FFF2-40B4-BE49-F238E27FC236}">
                <a16:creationId xmlns:a16="http://schemas.microsoft.com/office/drawing/2014/main" id="{A609E3E9-C0D4-1743-A734-E87899984C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5829" y="1956254"/>
            <a:ext cx="2067818" cy="2067818"/>
          </a:xfrm>
          <a:prstGeom prst="ellipse">
            <a:avLst/>
          </a:prstGeom>
          <a:solidFill>
            <a:srgbClr val="00A99D">
              <a:alpha val="54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6">
            <a:extLst>
              <a:ext uri="{FF2B5EF4-FFF2-40B4-BE49-F238E27FC236}">
                <a16:creationId xmlns:a16="http://schemas.microsoft.com/office/drawing/2014/main" id="{D83A3698-A843-1A45-9892-0C3845FFBA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35378" y="2999997"/>
            <a:ext cx="1610646" cy="1610644"/>
          </a:xfrm>
          <a:prstGeom prst="ellipse">
            <a:avLst/>
          </a:prstGeom>
          <a:solidFill>
            <a:schemeClr val="bg2">
              <a:lumMod val="75000"/>
              <a:alpha val="78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Oval 12">
            <a:extLst>
              <a:ext uri="{FF2B5EF4-FFF2-40B4-BE49-F238E27FC236}">
                <a16:creationId xmlns:a16="http://schemas.microsoft.com/office/drawing/2014/main" id="{A2D8E3F6-566E-604A-8EAD-7E1AA40489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6217" y="2626183"/>
            <a:ext cx="1694464" cy="1694462"/>
          </a:xfrm>
          <a:prstGeom prst="ellipse">
            <a:avLst/>
          </a:prstGeom>
          <a:solidFill>
            <a:schemeClr val="accent3">
              <a:alpha val="78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Oval 10">
            <a:extLst>
              <a:ext uri="{FF2B5EF4-FFF2-40B4-BE49-F238E27FC236}">
                <a16:creationId xmlns:a16="http://schemas.microsoft.com/office/drawing/2014/main" id="{28164836-6AC7-954D-A317-2C4CAED10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3502" y="1469936"/>
            <a:ext cx="2652000" cy="2651998"/>
          </a:xfrm>
          <a:prstGeom prst="ellipse">
            <a:avLst/>
          </a:prstGeom>
          <a:solidFill>
            <a:schemeClr val="tx1">
              <a:lumMod val="65000"/>
              <a:lumOff val="35000"/>
              <a:alpha val="78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Oval 100">
            <a:extLst>
              <a:ext uri="{FF2B5EF4-FFF2-40B4-BE49-F238E27FC236}">
                <a16:creationId xmlns:a16="http://schemas.microsoft.com/office/drawing/2014/main" id="{AB0FCC86-E373-EF43-83F7-8924073059BB}"/>
              </a:ext>
            </a:extLst>
          </p:cNvPr>
          <p:cNvSpPr>
            <a:spLocks noChangeArrowheads="1"/>
          </p:cNvSpPr>
          <p:nvPr/>
        </p:nvSpPr>
        <p:spPr bwMode="invGray">
          <a:xfrm>
            <a:off x="6852842" y="3152931"/>
            <a:ext cx="2401656" cy="2401654"/>
          </a:xfrm>
          <a:prstGeom prst="ellipse">
            <a:avLst/>
          </a:prstGeom>
          <a:solidFill>
            <a:srgbClr val="00A99D">
              <a:alpha val="78000"/>
            </a:srgbClr>
          </a:solidFill>
          <a:ln w="19050">
            <a:noFill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EE435F10-9127-4A4B-9BE3-8ECB085815E2}"/>
              </a:ext>
            </a:extLst>
          </p:cNvPr>
          <p:cNvSpPr/>
          <p:nvPr/>
        </p:nvSpPr>
        <p:spPr>
          <a:xfrm>
            <a:off x="7186044" y="3957122"/>
            <a:ext cx="1851294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2" charset="0"/>
                <a:ea typeface="+mn-ea"/>
                <a:cs typeface="+mn-cs"/>
              </a:rPr>
              <a:t>Increase confidence &amp; partnerships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103A9D66-8878-3147-9084-28EF80DD24F6}"/>
              </a:ext>
            </a:extLst>
          </p:cNvPr>
          <p:cNvSpPr/>
          <p:nvPr/>
        </p:nvSpPr>
        <p:spPr>
          <a:xfrm>
            <a:off x="8520151" y="2293811"/>
            <a:ext cx="2018535" cy="128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2" charset="0"/>
                <a:ea typeface="+mn-ea"/>
                <a:cs typeface="+mn-cs"/>
              </a:rPr>
              <a:t>Provide templates to use immediately</a:t>
            </a:r>
          </a:p>
        </p:txBody>
      </p:sp>
      <p:sp>
        <p:nvSpPr>
          <p:cNvPr id="61" name="Oval 100">
            <a:extLst>
              <a:ext uri="{FF2B5EF4-FFF2-40B4-BE49-F238E27FC236}">
                <a16:creationId xmlns:a16="http://schemas.microsoft.com/office/drawing/2014/main" id="{A1DE213C-0523-C640-945E-38339435CA3B}"/>
              </a:ext>
            </a:extLst>
          </p:cNvPr>
          <p:cNvSpPr>
            <a:spLocks noChangeArrowheads="1"/>
          </p:cNvSpPr>
          <p:nvPr/>
        </p:nvSpPr>
        <p:spPr bwMode="invGray">
          <a:xfrm>
            <a:off x="273402" y="1594184"/>
            <a:ext cx="2983706" cy="2869714"/>
          </a:xfrm>
          <a:prstGeom prst="ellipse">
            <a:avLst/>
          </a:prstGeom>
          <a:solidFill>
            <a:srgbClr val="00A99D">
              <a:alpha val="78000"/>
            </a:srgbClr>
          </a:solidFill>
          <a:ln w="19050">
            <a:noFill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22FD0B91-9CEB-5A40-83DC-F9F827889DE2}"/>
              </a:ext>
            </a:extLst>
          </p:cNvPr>
          <p:cNvSpPr/>
          <p:nvPr/>
        </p:nvSpPr>
        <p:spPr>
          <a:xfrm>
            <a:off x="5203103" y="2184188"/>
            <a:ext cx="1851294" cy="92333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pitchFamily="2" charset="0"/>
                <a:ea typeface="+mn-ea"/>
                <a:cs typeface="+mn-cs"/>
              </a:rPr>
              <a:t>Share governance best practices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Book" pitchFamily="2" charset="0"/>
              <a:ea typeface="+mn-ea"/>
              <a:cs typeface="+mn-cs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7C0AA784-EB7E-414F-8CAD-DBEAEC0A5460}"/>
              </a:ext>
            </a:extLst>
          </p:cNvPr>
          <p:cNvSpPr/>
          <p:nvPr/>
        </p:nvSpPr>
        <p:spPr>
          <a:xfrm>
            <a:off x="3358361" y="3004042"/>
            <a:ext cx="1513157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2" charset="0"/>
                <a:ea typeface="+mn-ea"/>
                <a:cs typeface="+mn-cs"/>
              </a:rPr>
              <a:t>Help with strategies to be more effective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6B797C4E-9DC6-4642-BBA7-84DB4D32129F}"/>
              </a:ext>
            </a:extLst>
          </p:cNvPr>
          <p:cNvSpPr/>
          <p:nvPr/>
        </p:nvSpPr>
        <p:spPr>
          <a:xfrm>
            <a:off x="491778" y="2605859"/>
            <a:ext cx="2719508" cy="92333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kern="1200" dirty="0">
                <a:solidFill>
                  <a:schemeClr val="bg1"/>
                </a:solidFill>
                <a:latin typeface="Gotham Book" pitchFamily="2" charset="0"/>
              </a:rPr>
              <a:t>Share resources to help with your biggest needs</a:t>
            </a:r>
            <a:endParaRPr lang="en-US" sz="2800" dirty="0">
              <a:solidFill>
                <a:schemeClr val="bg1"/>
              </a:solidFill>
              <a:latin typeface="Gotham Book" pitchFamily="2" charset="0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3FE0B021-3F1E-4C47-A0D7-E1C028583F8B}"/>
              </a:ext>
            </a:extLst>
          </p:cNvPr>
          <p:cNvSpPr/>
          <p:nvPr/>
        </p:nvSpPr>
        <p:spPr>
          <a:xfrm>
            <a:off x="10173724" y="3317345"/>
            <a:ext cx="1810374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Book" pitchFamily="2" charset="0"/>
                <a:ea typeface="+mn-ea"/>
                <a:cs typeface="+mn-cs"/>
              </a:rPr>
              <a:t>Thank you and support your hard work</a:t>
            </a:r>
          </a:p>
        </p:txBody>
      </p:sp>
      <p:sp>
        <p:nvSpPr>
          <p:cNvPr id="68" name="Oval 13">
            <a:extLst>
              <a:ext uri="{FF2B5EF4-FFF2-40B4-BE49-F238E27FC236}">
                <a16:creationId xmlns:a16="http://schemas.microsoft.com/office/drawing/2014/main" id="{1899F0C1-81A3-2641-AD60-F3348C73EA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1745" y="1687237"/>
            <a:ext cx="692136" cy="692136"/>
          </a:xfrm>
          <a:prstGeom prst="ellipse">
            <a:avLst/>
          </a:prstGeom>
          <a:solidFill>
            <a:srgbClr val="00A99D">
              <a:alpha val="5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Oval 9">
            <a:extLst>
              <a:ext uri="{FF2B5EF4-FFF2-40B4-BE49-F238E27FC236}">
                <a16:creationId xmlns:a16="http://schemas.microsoft.com/office/drawing/2014/main" id="{0CF88FA5-BD29-B447-9272-469D496BD6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18105" y="4578094"/>
            <a:ext cx="653394" cy="653394"/>
          </a:xfrm>
          <a:prstGeom prst="ellipse">
            <a:avLst/>
          </a:prstGeom>
          <a:solidFill>
            <a:srgbClr val="00A99D">
              <a:alpha val="54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Oval 6">
            <a:extLst>
              <a:ext uri="{FF2B5EF4-FFF2-40B4-BE49-F238E27FC236}">
                <a16:creationId xmlns:a16="http://schemas.microsoft.com/office/drawing/2014/main" id="{B0FBFFDD-9696-5649-8F09-B2277F094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97304" y="4318156"/>
            <a:ext cx="537274" cy="537274"/>
          </a:xfrm>
          <a:prstGeom prst="ellipse">
            <a:avLst/>
          </a:prstGeom>
          <a:solidFill>
            <a:schemeClr val="bg2">
              <a:lumMod val="75000"/>
              <a:alpha val="78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Oval 12">
            <a:extLst>
              <a:ext uri="{FF2B5EF4-FFF2-40B4-BE49-F238E27FC236}">
                <a16:creationId xmlns:a16="http://schemas.microsoft.com/office/drawing/2014/main" id="{FD25F062-5174-E74F-9D21-FA20459EA8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9623" y="4887902"/>
            <a:ext cx="537274" cy="537274"/>
          </a:xfrm>
          <a:prstGeom prst="ellipse">
            <a:avLst/>
          </a:prstGeom>
          <a:solidFill>
            <a:schemeClr val="accent3">
              <a:alpha val="78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Oval 10">
            <a:extLst>
              <a:ext uri="{FF2B5EF4-FFF2-40B4-BE49-F238E27FC236}">
                <a16:creationId xmlns:a16="http://schemas.microsoft.com/office/drawing/2014/main" id="{FE9058D7-CEDF-9B4E-8571-5A9CFBEB09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6914" y="4528715"/>
            <a:ext cx="537274" cy="537274"/>
          </a:xfrm>
          <a:prstGeom prst="ellipse">
            <a:avLst/>
          </a:prstGeom>
          <a:solidFill>
            <a:schemeClr val="tx1">
              <a:lumMod val="65000"/>
              <a:lumOff val="35000"/>
              <a:alpha val="78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Oval 100">
            <a:extLst>
              <a:ext uri="{FF2B5EF4-FFF2-40B4-BE49-F238E27FC236}">
                <a16:creationId xmlns:a16="http://schemas.microsoft.com/office/drawing/2014/main" id="{202948F5-A06A-EF47-BFBA-AB6DB86ED490}"/>
              </a:ext>
            </a:extLst>
          </p:cNvPr>
          <p:cNvSpPr>
            <a:spLocks noChangeArrowheads="1"/>
          </p:cNvSpPr>
          <p:nvPr/>
        </p:nvSpPr>
        <p:spPr bwMode="invGray">
          <a:xfrm>
            <a:off x="6651853" y="4938600"/>
            <a:ext cx="537274" cy="537274"/>
          </a:xfrm>
          <a:prstGeom prst="ellipse">
            <a:avLst/>
          </a:prstGeom>
          <a:solidFill>
            <a:srgbClr val="00A99D">
              <a:alpha val="78000"/>
            </a:srgbClr>
          </a:solidFill>
          <a:ln w="19050">
            <a:noFill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Oval 100">
            <a:extLst>
              <a:ext uri="{FF2B5EF4-FFF2-40B4-BE49-F238E27FC236}">
                <a16:creationId xmlns:a16="http://schemas.microsoft.com/office/drawing/2014/main" id="{265EB321-9825-B140-AE5E-08C2A9F616CF}"/>
              </a:ext>
            </a:extLst>
          </p:cNvPr>
          <p:cNvSpPr>
            <a:spLocks noChangeArrowheads="1"/>
          </p:cNvSpPr>
          <p:nvPr/>
        </p:nvSpPr>
        <p:spPr bwMode="invGray">
          <a:xfrm>
            <a:off x="745503" y="4646604"/>
            <a:ext cx="537274" cy="537274"/>
          </a:xfrm>
          <a:prstGeom prst="ellipse">
            <a:avLst/>
          </a:prstGeom>
          <a:solidFill>
            <a:srgbClr val="00A99D">
              <a:alpha val="78000"/>
            </a:srgbClr>
          </a:solidFill>
          <a:ln w="19050">
            <a:noFill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Oval 100">
            <a:extLst>
              <a:ext uri="{FF2B5EF4-FFF2-40B4-BE49-F238E27FC236}">
                <a16:creationId xmlns:a16="http://schemas.microsoft.com/office/drawing/2014/main" id="{5A40D15D-6E52-3443-99F8-8B5FF4F9DEE5}"/>
              </a:ext>
            </a:extLst>
          </p:cNvPr>
          <p:cNvSpPr>
            <a:spLocks noChangeArrowheads="1"/>
          </p:cNvSpPr>
          <p:nvPr/>
        </p:nvSpPr>
        <p:spPr bwMode="invGray">
          <a:xfrm>
            <a:off x="1729340" y="5128712"/>
            <a:ext cx="319542" cy="319542"/>
          </a:xfrm>
          <a:prstGeom prst="ellipse">
            <a:avLst/>
          </a:prstGeom>
          <a:solidFill>
            <a:srgbClr val="00A99D">
              <a:alpha val="78000"/>
            </a:srgbClr>
          </a:solidFill>
          <a:ln w="19050">
            <a:noFill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113BF7-6E3D-6CBA-167D-C6E408F1C873}"/>
              </a:ext>
            </a:extLst>
          </p:cNvPr>
          <p:cNvSpPr txBox="1"/>
          <p:nvPr/>
        </p:nvSpPr>
        <p:spPr>
          <a:xfrm>
            <a:off x="240652" y="6046268"/>
            <a:ext cx="117106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2"/>
                </a:solidFill>
                <a:latin typeface="Gotham Book" pitchFamily="2" charset="0"/>
              </a:rPr>
              <a:t>BoardSource documents used with permission from </a:t>
            </a:r>
            <a:r>
              <a:rPr lang="en-US" sz="1000" dirty="0">
                <a:solidFill>
                  <a:schemeClr val="tx2"/>
                </a:solidFill>
                <a:latin typeface="Gotham Book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www.boardsource.org</a:t>
            </a:r>
            <a:r>
              <a:rPr lang="en-US" sz="1000" dirty="0">
                <a:solidFill>
                  <a:schemeClr val="tx2"/>
                </a:solidFill>
                <a:latin typeface="Gotham Book" pitchFamily="2" charset="0"/>
              </a:rPr>
              <a:t>. BoardSource is the premier resource for practical information, tools, and training for board members and chief executives of nonprofit organizations worldwide. For more information about BoardSource, visit </a:t>
            </a:r>
            <a:r>
              <a:rPr lang="en-US" sz="1000" dirty="0">
                <a:solidFill>
                  <a:schemeClr val="tx2"/>
                </a:solidFill>
                <a:latin typeface="Gotham Book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www.boardsource.org</a:t>
            </a:r>
            <a:r>
              <a:rPr lang="en-US" sz="1000" dirty="0">
                <a:solidFill>
                  <a:schemeClr val="tx2"/>
                </a:solidFill>
                <a:latin typeface="Gotham Book" pitchFamily="2" charset="0"/>
              </a:rPr>
              <a:t> or call 800-883-6262. BoardSource © [2024]. Content may not be reproduced or used for any purpose other than that which is specifically requested without written permission from BoardSource.</a:t>
            </a:r>
          </a:p>
        </p:txBody>
      </p:sp>
    </p:spTree>
    <p:extLst>
      <p:ext uri="{BB962C8B-B14F-4D97-AF65-F5344CB8AC3E}">
        <p14:creationId xmlns:p14="http://schemas.microsoft.com/office/powerpoint/2010/main" val="31732395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C4D4E5D4-DF88-6A4E-B211-19F99E8C31A5}"/>
              </a:ext>
            </a:extLst>
          </p:cNvPr>
          <p:cNvSpPr/>
          <p:nvPr/>
        </p:nvSpPr>
        <p:spPr>
          <a:xfrm rot="10800000">
            <a:off x="0" y="1"/>
            <a:ext cx="12192000" cy="5348852"/>
          </a:xfrm>
          <a:custGeom>
            <a:avLst/>
            <a:gdLst>
              <a:gd name="connsiteX0" fmla="*/ 12192000 w 12192000"/>
              <a:gd name="connsiteY0" fmla="*/ 5806052 h 5806052"/>
              <a:gd name="connsiteX1" fmla="*/ 0 w 12192000"/>
              <a:gd name="connsiteY1" fmla="*/ 5806052 h 5806052"/>
              <a:gd name="connsiteX2" fmla="*/ 0 w 12192000"/>
              <a:gd name="connsiteY2" fmla="*/ 1017076 h 5806052"/>
              <a:gd name="connsiteX3" fmla="*/ 9324813 w 12192000"/>
              <a:gd name="connsiteY3" fmla="*/ 1017076 h 5806052"/>
              <a:gd name="connsiteX4" fmla="*/ 10068732 w 12192000"/>
              <a:gd name="connsiteY4" fmla="*/ 0 h 5806052"/>
              <a:gd name="connsiteX5" fmla="*/ 10812650 w 12192000"/>
              <a:gd name="connsiteY5" fmla="*/ 1017076 h 5806052"/>
              <a:gd name="connsiteX6" fmla="*/ 12192000 w 12192000"/>
              <a:gd name="connsiteY6" fmla="*/ 1017076 h 5806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5806052">
                <a:moveTo>
                  <a:pt x="12192000" y="5806052"/>
                </a:moveTo>
                <a:lnTo>
                  <a:pt x="0" y="5806052"/>
                </a:lnTo>
                <a:lnTo>
                  <a:pt x="0" y="1017076"/>
                </a:lnTo>
                <a:lnTo>
                  <a:pt x="9324813" y="1017076"/>
                </a:lnTo>
                <a:lnTo>
                  <a:pt x="10068732" y="0"/>
                </a:lnTo>
                <a:lnTo>
                  <a:pt x="10812650" y="1017076"/>
                </a:lnTo>
                <a:lnTo>
                  <a:pt x="12192000" y="1017076"/>
                </a:lnTo>
                <a:close/>
              </a:path>
            </a:pathLst>
          </a:custGeom>
          <a:pattFill prst="dkUpDiag">
            <a:fgClr>
              <a:srgbClr val="6EA99D"/>
            </a:fgClr>
            <a:bgClr>
              <a:srgbClr val="00A99D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98D29E-E9C0-C248-AB6C-CA9B97667F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2039" y="798352"/>
            <a:ext cx="10887919" cy="1940109"/>
          </a:xfr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 Medium" pitchFamily="2" charset="0"/>
                <a:ea typeface="Helvetica Light" charset="0"/>
                <a:cs typeface="Helvetica Light" charset="0"/>
              </a:rPr>
              <a:t>Board Education: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 Medium" pitchFamily="2" charset="0"/>
                <a:ea typeface="Helvetica Light" charset="0"/>
                <a:cs typeface="Helvetica Light" charset="0"/>
              </a:rPr>
              <a:t>Training Opportunities For Clarity</a:t>
            </a:r>
          </a:p>
          <a:p>
            <a:endParaRPr lang="en-US" sz="10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Gotham Medium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45A8B2-7B13-324E-A4F4-94397B9E786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5526581"/>
            <a:ext cx="1131766" cy="1131766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6F57D0A9-7805-DC49-B09D-E78D99F6C0EF}"/>
              </a:ext>
            </a:extLst>
          </p:cNvPr>
          <p:cNvSpPr txBox="1">
            <a:spLocks/>
          </p:cNvSpPr>
          <p:nvPr/>
        </p:nvSpPr>
        <p:spPr>
          <a:xfrm>
            <a:off x="-349170" y="2895600"/>
            <a:ext cx="12890339" cy="8314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Gotham Medium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50695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9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Box 92">
            <a:extLst>
              <a:ext uri="{FF2B5EF4-FFF2-40B4-BE49-F238E27FC236}">
                <a16:creationId xmlns:a16="http://schemas.microsoft.com/office/drawing/2014/main" id="{385A66C0-08EF-0E4F-8C36-2125946BF0A1}"/>
              </a:ext>
            </a:extLst>
          </p:cNvPr>
          <p:cNvSpPr txBox="1"/>
          <p:nvPr/>
        </p:nvSpPr>
        <p:spPr>
          <a:xfrm>
            <a:off x="-1" y="63927"/>
            <a:ext cx="4364599" cy="27699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Bold" pitchFamily="2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9E54B0-B320-DC74-EBDC-79996374CB41}"/>
              </a:ext>
            </a:extLst>
          </p:cNvPr>
          <p:cNvSpPr txBox="1"/>
          <p:nvPr/>
        </p:nvSpPr>
        <p:spPr>
          <a:xfrm>
            <a:off x="713359" y="208072"/>
            <a:ext cx="110919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ld" pitchFamily="2" charset="0"/>
                <a:ea typeface="+mn-ea"/>
                <a:cs typeface="+mn-cs"/>
              </a:rPr>
              <a:t>Education: Ten Basic Responsibilities of Nonprofit Boards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ld" pitchFamily="2" charset="0"/>
                <a:ea typeface="+mn-ea"/>
                <a:cs typeface="+mn-cs"/>
              </a:rPr>
              <a:t>- Per BoardSource</a:t>
            </a:r>
          </a:p>
        </p:txBody>
      </p:sp>
      <p:graphicFrame>
        <p:nvGraphicFramePr>
          <p:cNvPr id="102" name="TextBox 97">
            <a:extLst>
              <a:ext uri="{FF2B5EF4-FFF2-40B4-BE49-F238E27FC236}">
                <a16:creationId xmlns:a16="http://schemas.microsoft.com/office/drawing/2014/main" id="{F41C04BC-7653-81CF-57B8-C0B1D0279B30}"/>
              </a:ext>
            </a:extLst>
          </p:cNvPr>
          <p:cNvGraphicFramePr/>
          <p:nvPr/>
        </p:nvGraphicFramePr>
        <p:xfrm>
          <a:off x="713359" y="1332791"/>
          <a:ext cx="10824482" cy="53395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3075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29E54B0-B320-DC74-EBDC-79996374CB41}"/>
              </a:ext>
            </a:extLst>
          </p:cNvPr>
          <p:cNvSpPr txBox="1"/>
          <p:nvPr/>
        </p:nvSpPr>
        <p:spPr>
          <a:xfrm>
            <a:off x="481029" y="2708428"/>
            <a:ext cx="4218562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pitchFamily="2" charset="0"/>
                <a:ea typeface="+mn-ea"/>
                <a:cs typeface="+mn-cs"/>
              </a:rPr>
              <a:t>Board Education: Roles &amp; Responsibilities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0BFC8A-DBF1-962F-F1FD-063124B1AD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4982" y="474656"/>
            <a:ext cx="8775989" cy="36728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3FD7E7-5163-D6EF-9E6E-C2262E74D8C2}"/>
              </a:ext>
            </a:extLst>
          </p:cNvPr>
          <p:cNvSpPr txBox="1"/>
          <p:nvPr/>
        </p:nvSpPr>
        <p:spPr>
          <a:xfrm>
            <a:off x="481029" y="5934371"/>
            <a:ext cx="11448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bg1"/>
                </a:solidFill>
                <a:latin typeface="Gotham Book" pitchFamily="2" charset="0"/>
              </a:rPr>
              <a:t>BoardSource © [2024]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97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29E54B0-B320-DC74-EBDC-79996374CB41}"/>
              </a:ext>
            </a:extLst>
          </p:cNvPr>
          <p:cNvSpPr txBox="1"/>
          <p:nvPr/>
        </p:nvSpPr>
        <p:spPr>
          <a:xfrm>
            <a:off x="481028" y="1106361"/>
            <a:ext cx="4197298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pitchFamily="2" charset="0"/>
                <a:ea typeface="+mn-ea"/>
                <a:cs typeface="+mn-cs"/>
              </a:rPr>
              <a:t>Board Education: Roles &amp; Responsibilities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FB5C44-6F6B-66C7-28C8-F62B65B987E9}"/>
              </a:ext>
            </a:extLst>
          </p:cNvPr>
          <p:cNvSpPr txBox="1"/>
          <p:nvPr/>
        </p:nvSpPr>
        <p:spPr>
          <a:xfrm>
            <a:off x="481029" y="5934371"/>
            <a:ext cx="11448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pitchFamily="2" charset="0"/>
                <a:ea typeface="+mn-ea"/>
                <a:cs typeface="+mn-cs"/>
              </a:rPr>
              <a:t>BoardSource © [2024]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088A79-C2BF-91E2-547E-1A00C35E2EED}"/>
              </a:ext>
            </a:extLst>
          </p:cNvPr>
          <p:cNvSpPr txBox="1"/>
          <p:nvPr/>
        </p:nvSpPr>
        <p:spPr>
          <a:xfrm flipH="1">
            <a:off x="4777563" y="554297"/>
            <a:ext cx="6103089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  <a:latin typeface="Gotham Book" pitchFamily="2" charset="0"/>
            </a:endParaRPr>
          </a:p>
          <a:p>
            <a:r>
              <a:rPr lang="en-US" sz="3200" u="sng" dirty="0">
                <a:solidFill>
                  <a:schemeClr val="bg1"/>
                </a:solidFill>
                <a:latin typeface="Gotham Book" pitchFamily="2" charset="0"/>
              </a:rPr>
              <a:t>Individual Board Member Responsibilities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Gotham Book" pitchFamily="2" charset="0"/>
              </a:rPr>
              <a:t>Show 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Gotham Book" pitchFamily="2" charset="0"/>
              </a:rPr>
              <a:t>Be informed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Gotham Book" pitchFamily="2" charset="0"/>
              </a:rPr>
              <a:t>Be engaged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Gotham Book" pitchFamily="2" charset="0"/>
              </a:rPr>
              <a:t>Donate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Gotham Book" pitchFamily="2" charset="0"/>
              </a:rPr>
              <a:t>Advocate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Gotham Book" pitchFamily="2" charset="0"/>
              </a:rPr>
              <a:t>Provide parameters (policies, budgets, plans)</a:t>
            </a:r>
          </a:p>
          <a:p>
            <a:endParaRPr lang="en-US" sz="3200" dirty="0">
              <a:solidFill>
                <a:schemeClr val="bg1"/>
              </a:solidFill>
              <a:latin typeface="Gotham Book" pitchFamily="2" charset="0"/>
            </a:endParaRPr>
          </a:p>
          <a:p>
            <a:endParaRPr lang="en-US" sz="1800" dirty="0">
              <a:solidFill>
                <a:schemeClr val="bg1"/>
              </a:solidFill>
              <a:latin typeface="Gotham Light" pitchFamily="2" charset="0"/>
              <a:ea typeface="Roboto Medium" charset="0"/>
              <a:cs typeface="Roboto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387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29E54B0-B320-DC74-EBDC-79996374CB41}"/>
              </a:ext>
            </a:extLst>
          </p:cNvPr>
          <p:cNvSpPr txBox="1"/>
          <p:nvPr/>
        </p:nvSpPr>
        <p:spPr>
          <a:xfrm>
            <a:off x="481028" y="1106361"/>
            <a:ext cx="4197298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pitchFamily="2" charset="0"/>
                <a:ea typeface="+mn-ea"/>
                <a:cs typeface="+mn-cs"/>
              </a:rPr>
              <a:t>Board Education: Roles &amp; Responsibilities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FB5C44-6F6B-66C7-28C8-F62B65B987E9}"/>
              </a:ext>
            </a:extLst>
          </p:cNvPr>
          <p:cNvSpPr txBox="1"/>
          <p:nvPr/>
        </p:nvSpPr>
        <p:spPr>
          <a:xfrm>
            <a:off x="481029" y="5934371"/>
            <a:ext cx="11448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pitchFamily="2" charset="0"/>
                <a:ea typeface="+mn-ea"/>
                <a:cs typeface="+mn-cs"/>
              </a:rPr>
              <a:t>BoardSource © [2024]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088A79-C2BF-91E2-547E-1A00C35E2EED}"/>
              </a:ext>
            </a:extLst>
          </p:cNvPr>
          <p:cNvSpPr txBox="1"/>
          <p:nvPr/>
        </p:nvSpPr>
        <p:spPr>
          <a:xfrm flipH="1">
            <a:off x="4985418" y="634745"/>
            <a:ext cx="6103089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  <a:latin typeface="Gotham Book" pitchFamily="2" charset="0"/>
            </a:endParaRPr>
          </a:p>
          <a:p>
            <a:r>
              <a:rPr lang="en-US" sz="3200" u="sng" dirty="0">
                <a:solidFill>
                  <a:schemeClr val="bg1"/>
                </a:solidFill>
                <a:latin typeface="Gotham Book" pitchFamily="2" charset="0"/>
              </a:rPr>
              <a:t>Three Duties: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200" dirty="0">
                <a:solidFill>
                  <a:schemeClr val="bg1"/>
                </a:solidFill>
                <a:latin typeface="Gotham Book" pitchFamily="2" charset="0"/>
                <a:ea typeface="Roboto Medium" charset="0"/>
                <a:cs typeface="Roboto Medium" charset="0"/>
              </a:rPr>
              <a:t> Duty of LOYALTY (organization above self interest)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200" dirty="0">
                <a:solidFill>
                  <a:schemeClr val="bg1"/>
                </a:solidFill>
                <a:latin typeface="Gotham Book" pitchFamily="2" charset="0"/>
                <a:ea typeface="Roboto Medium" charset="0"/>
                <a:cs typeface="Roboto Medium" charset="0"/>
              </a:rPr>
              <a:t> Duty of CARE (show up, be engaged and informed)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200" dirty="0">
                <a:solidFill>
                  <a:schemeClr val="bg1"/>
                </a:solidFill>
                <a:latin typeface="Gotham Book" pitchFamily="2" charset="0"/>
                <a:ea typeface="Roboto Medium" charset="0"/>
                <a:cs typeface="Roboto Medium" charset="0"/>
              </a:rPr>
              <a:t> Duty of OBEDIENCE (maintain public trust, faithful to mission)</a:t>
            </a:r>
          </a:p>
          <a:p>
            <a:endParaRPr lang="en-US" sz="3200" dirty="0">
              <a:solidFill>
                <a:schemeClr val="bg1"/>
              </a:solidFill>
              <a:latin typeface="Gotham Book" pitchFamily="2" charset="0"/>
              <a:ea typeface="Roboto Medium" charset="0"/>
              <a:cs typeface="Roboto Medium" charset="0"/>
            </a:endParaRPr>
          </a:p>
          <a:p>
            <a:endParaRPr lang="en-US" sz="1800" dirty="0">
              <a:solidFill>
                <a:schemeClr val="bg1"/>
              </a:solidFill>
              <a:latin typeface="Gotham Light" pitchFamily="2" charset="0"/>
              <a:ea typeface="Roboto Medium" charset="0"/>
              <a:cs typeface="Roboto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04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29E54B0-B320-DC74-EBDC-79996374CB41}"/>
              </a:ext>
            </a:extLst>
          </p:cNvPr>
          <p:cNvSpPr txBox="1"/>
          <p:nvPr/>
        </p:nvSpPr>
        <p:spPr>
          <a:xfrm>
            <a:off x="481029" y="2708428"/>
            <a:ext cx="4218562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pitchFamily="2" charset="0"/>
                <a:ea typeface="+mn-ea"/>
                <a:cs typeface="+mn-cs"/>
              </a:rPr>
              <a:t>Board Education: Roles &amp; Responsibilities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521DB9-5648-A416-3212-347F93E11D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1413" y="658873"/>
            <a:ext cx="7772400" cy="39063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501BE12-9232-DAF2-2157-0F669E7F3F15}"/>
              </a:ext>
            </a:extLst>
          </p:cNvPr>
          <p:cNvSpPr txBox="1"/>
          <p:nvPr/>
        </p:nvSpPr>
        <p:spPr>
          <a:xfrm>
            <a:off x="481029" y="5934371"/>
            <a:ext cx="11448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bg1"/>
                </a:solidFill>
                <a:latin typeface="Gotham Book" pitchFamily="2" charset="0"/>
              </a:rPr>
              <a:t>BoardSource © [2024]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387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29E54B0-B320-DC74-EBDC-79996374CB41}"/>
              </a:ext>
            </a:extLst>
          </p:cNvPr>
          <p:cNvSpPr txBox="1"/>
          <p:nvPr/>
        </p:nvSpPr>
        <p:spPr>
          <a:xfrm>
            <a:off x="481028" y="1106361"/>
            <a:ext cx="4197298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pitchFamily="2" charset="0"/>
                <a:ea typeface="+mn-ea"/>
                <a:cs typeface="+mn-cs"/>
              </a:rPr>
              <a:t>Board Education: Roles &amp; Responsibilities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FB5C44-6F6B-66C7-28C8-F62B65B987E9}"/>
              </a:ext>
            </a:extLst>
          </p:cNvPr>
          <p:cNvSpPr txBox="1"/>
          <p:nvPr/>
        </p:nvSpPr>
        <p:spPr>
          <a:xfrm>
            <a:off x="481029" y="5934371"/>
            <a:ext cx="11448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pitchFamily="2" charset="0"/>
                <a:ea typeface="+mn-ea"/>
                <a:cs typeface="+mn-cs"/>
              </a:rPr>
              <a:t>BoardSource © [2024]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F547A0-3920-1BDF-7964-9D464D801804}"/>
              </a:ext>
            </a:extLst>
          </p:cNvPr>
          <p:cNvSpPr txBox="1"/>
          <p:nvPr/>
        </p:nvSpPr>
        <p:spPr>
          <a:xfrm>
            <a:off x="5095411" y="1936134"/>
            <a:ext cx="6686446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Gotham Book" pitchFamily="2" charset="0"/>
              </a:rPr>
              <a:t>Set direction and strategy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Gotham Book" pitchFamily="2" charset="0"/>
              </a:rPr>
              <a:t>Ensuring necessary resources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Gotham Book" pitchFamily="2" charset="0"/>
              </a:rPr>
              <a:t>Provide oversight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Gotham Book" pitchFamily="2" charset="0"/>
              </a:rPr>
              <a:t>Board operations</a:t>
            </a:r>
          </a:p>
        </p:txBody>
      </p:sp>
    </p:spTree>
    <p:extLst>
      <p:ext uri="{BB962C8B-B14F-4D97-AF65-F5344CB8AC3E}">
        <p14:creationId xmlns:p14="http://schemas.microsoft.com/office/powerpoint/2010/main" val="299533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29E54B0-B320-DC74-EBDC-79996374CB41}"/>
              </a:ext>
            </a:extLst>
          </p:cNvPr>
          <p:cNvSpPr txBox="1"/>
          <p:nvPr/>
        </p:nvSpPr>
        <p:spPr>
          <a:xfrm>
            <a:off x="481029" y="2708428"/>
            <a:ext cx="4218562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pitchFamily="2" charset="0"/>
                <a:ea typeface="+mn-ea"/>
                <a:cs typeface="+mn-cs"/>
              </a:rPr>
              <a:t>Board Education: Staff Interaction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21EE37-8A82-C38A-AFDB-2DFAA2A65E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1413" y="777152"/>
            <a:ext cx="7772400" cy="38625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28B2D68-E6EB-FBDF-C48A-ADC6FA34C53C}"/>
              </a:ext>
            </a:extLst>
          </p:cNvPr>
          <p:cNvSpPr txBox="1"/>
          <p:nvPr/>
        </p:nvSpPr>
        <p:spPr>
          <a:xfrm>
            <a:off x="481029" y="5934371"/>
            <a:ext cx="11448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bg1"/>
                </a:solidFill>
                <a:latin typeface="Gotham Book" pitchFamily="2" charset="0"/>
              </a:rPr>
              <a:t>BoardSource © [2024]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1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29E54B0-B320-DC74-EBDC-79996374CB41}"/>
              </a:ext>
            </a:extLst>
          </p:cNvPr>
          <p:cNvSpPr txBox="1"/>
          <p:nvPr/>
        </p:nvSpPr>
        <p:spPr>
          <a:xfrm>
            <a:off x="762001" y="3891516"/>
            <a:ext cx="10109199" cy="17805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 Book" pitchFamily="2" charset="0"/>
                <a:ea typeface="+mj-ea"/>
                <a:cs typeface="+mj-cs"/>
              </a:rPr>
              <a:t>Board</a:t>
            </a:r>
            <a:r>
              <a:rPr kumimoji="0" lang="en-US" sz="4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otham Book" pitchFamily="2" charset="0"/>
                <a:ea typeface="+mj-ea"/>
                <a:cs typeface="+mj-cs"/>
              </a:rPr>
              <a:t> </a:t>
            </a:r>
            <a:r>
              <a:rPr kumimoji="0" lang="en-US" sz="4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 Book" pitchFamily="2" charset="0"/>
                <a:ea typeface="+mj-ea"/>
                <a:cs typeface="+mj-cs"/>
              </a:rPr>
              <a:t>Education: </a:t>
            </a:r>
          </a:p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 Book" pitchFamily="2" charset="0"/>
                <a:ea typeface="+mj-ea"/>
                <a:cs typeface="+mj-cs"/>
              </a:rPr>
              <a:t>Staff Interaction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FB5C44-6F6B-66C7-28C8-F62B65B987E9}"/>
              </a:ext>
            </a:extLst>
          </p:cNvPr>
          <p:cNvSpPr txBox="1"/>
          <p:nvPr/>
        </p:nvSpPr>
        <p:spPr>
          <a:xfrm>
            <a:off x="762001" y="5672059"/>
            <a:ext cx="10109199" cy="5477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R="0" lvl="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BoardSource © [2024]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DE8DFC9-B017-3558-97B1-1CF8A1A93D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0174060"/>
              </p:ext>
            </p:extLst>
          </p:nvPr>
        </p:nvGraphicFramePr>
        <p:xfrm>
          <a:off x="865141" y="695231"/>
          <a:ext cx="10488662" cy="2996013"/>
        </p:xfrm>
        <a:graphic>
          <a:graphicData uri="http://schemas.openxmlformats.org/drawingml/2006/table">
            <a:tbl>
              <a:tblPr/>
              <a:tblGrid>
                <a:gridCol w="1802259">
                  <a:extLst>
                    <a:ext uri="{9D8B030D-6E8A-4147-A177-3AD203B41FA5}">
                      <a16:colId xmlns:a16="http://schemas.microsoft.com/office/drawing/2014/main" val="2884270611"/>
                    </a:ext>
                  </a:extLst>
                </a:gridCol>
                <a:gridCol w="3199565">
                  <a:extLst>
                    <a:ext uri="{9D8B030D-6E8A-4147-A177-3AD203B41FA5}">
                      <a16:colId xmlns:a16="http://schemas.microsoft.com/office/drawing/2014/main" val="3205389964"/>
                    </a:ext>
                  </a:extLst>
                </a:gridCol>
                <a:gridCol w="3241908">
                  <a:extLst>
                    <a:ext uri="{9D8B030D-6E8A-4147-A177-3AD203B41FA5}">
                      <a16:colId xmlns:a16="http://schemas.microsoft.com/office/drawing/2014/main" val="412710583"/>
                    </a:ext>
                  </a:extLst>
                </a:gridCol>
                <a:gridCol w="2244930">
                  <a:extLst>
                    <a:ext uri="{9D8B030D-6E8A-4147-A177-3AD203B41FA5}">
                      <a16:colId xmlns:a16="http://schemas.microsoft.com/office/drawing/2014/main" val="3112911439"/>
                    </a:ext>
                  </a:extLst>
                </a:gridCol>
              </a:tblGrid>
              <a:tr h="998671"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900" b="1" i="0" u="none" strike="noStrike" dirty="0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  <a:endParaRPr lang="en-US" sz="4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096" marR="23096" marT="2309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900" b="1" i="0" u="none" strike="noStrike" dirty="0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Oversight</a:t>
                      </a:r>
                      <a:endParaRPr lang="en-US" sz="4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096" marR="23096" marT="2309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900" b="1" i="0" u="none" strike="noStrike" dirty="0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Planning &amp; Evaluation</a:t>
                      </a:r>
                      <a:endParaRPr lang="en-US" sz="4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096" marR="23096" marT="2309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900" b="1" i="0" u="none" strike="noStrike" dirty="0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Finances</a:t>
                      </a:r>
                      <a:endParaRPr lang="en-US" sz="4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096" marR="23096" marT="2309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5119134"/>
                  </a:ext>
                </a:extLst>
              </a:tr>
              <a:tr h="998671"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900" b="1" i="0" u="none" strike="noStrike" dirty="0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Board</a:t>
                      </a:r>
                      <a:endParaRPr lang="en-US" sz="4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096" marR="23096" marT="2309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900" b="0" i="0" u="none" strike="noStrike" dirty="0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Health &amp; success of organization</a:t>
                      </a:r>
                      <a:endParaRPr lang="en-US" sz="4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096" marR="23096" marT="2309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900" b="0" i="0" u="none" strike="noStrike" dirty="0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Strategic framework for organization</a:t>
                      </a:r>
                      <a:endParaRPr lang="en-US" sz="4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096" marR="23096" marT="2309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900" b="0" i="0" u="none" strike="noStrike" dirty="0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Fiduciary Duty</a:t>
                      </a:r>
                      <a:endParaRPr lang="en-US" sz="4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096" marR="23096" marT="2309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8722576"/>
                  </a:ext>
                </a:extLst>
              </a:tr>
              <a:tr h="998671"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900" b="1" i="0" u="none" strike="noStrike" dirty="0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Chief Executive</a:t>
                      </a:r>
                      <a:endParaRPr lang="en-US" sz="4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096" marR="23096" marT="2309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900" b="0" i="0" u="none" strike="noStrike" dirty="0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Programs and administration</a:t>
                      </a:r>
                      <a:endParaRPr lang="en-US" sz="4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096" marR="23096" marT="2309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900" b="0" i="0" u="none" strike="noStrike" dirty="0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Strategic and operational plans</a:t>
                      </a:r>
                      <a:endParaRPr lang="en-US" sz="4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096" marR="23096" marT="2309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900" b="0" i="0" u="none" strike="noStrike" dirty="0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Financial Management</a:t>
                      </a:r>
                      <a:endParaRPr lang="en-US" sz="4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3096" marR="23096" marT="2309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81844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593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29E54B0-B320-DC74-EBDC-79996374CB41}"/>
              </a:ext>
            </a:extLst>
          </p:cNvPr>
          <p:cNvSpPr txBox="1"/>
          <p:nvPr/>
        </p:nvSpPr>
        <p:spPr>
          <a:xfrm>
            <a:off x="481029" y="2708428"/>
            <a:ext cx="4218562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pitchFamily="2" charset="0"/>
                <a:ea typeface="+mn-ea"/>
                <a:cs typeface="+mn-cs"/>
              </a:rPr>
              <a:t>Board Education: Role of Chair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711556-B2C1-1D03-C7F8-B5796185DB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310" y="945438"/>
            <a:ext cx="8797102" cy="29085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0E6D2E5-1F8C-A9A1-69BE-C35DB358B2AC}"/>
              </a:ext>
            </a:extLst>
          </p:cNvPr>
          <p:cNvSpPr txBox="1"/>
          <p:nvPr/>
        </p:nvSpPr>
        <p:spPr>
          <a:xfrm>
            <a:off x="481029" y="5934371"/>
            <a:ext cx="11448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pitchFamily="2" charset="0"/>
                <a:ea typeface="+mn-ea"/>
                <a:cs typeface="+mn-cs"/>
              </a:rPr>
              <a:t>BoardSource © [2024]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3396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tx1">
              <a:lumMod val="65000"/>
              <a:lumOff val="3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66C8D5E-AB59-B04D-888E-5714A49E53A2}"/>
              </a:ext>
            </a:extLst>
          </p:cNvPr>
          <p:cNvGrpSpPr/>
          <p:nvPr/>
        </p:nvGrpSpPr>
        <p:grpSpPr>
          <a:xfrm>
            <a:off x="0" y="0"/>
            <a:ext cx="19071655" cy="6858002"/>
            <a:chOff x="-3298554" y="0"/>
            <a:chExt cx="19071655" cy="685800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B1A9ECD-2024-C445-A1C8-BB073F530B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-1975850" y="-1322704"/>
              <a:ext cx="6858001" cy="9503409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CCD4DDE-341F-964C-A129-9BA5D905DA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7592396" y="-1322703"/>
              <a:ext cx="6858001" cy="9503409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9E425C7-886B-0740-9E5B-BC0FABA20B84}"/>
              </a:ext>
            </a:extLst>
          </p:cNvPr>
          <p:cNvSpPr txBox="1"/>
          <p:nvPr/>
        </p:nvSpPr>
        <p:spPr>
          <a:xfrm>
            <a:off x="1004729" y="566681"/>
            <a:ext cx="10182543" cy="57246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endParaRPr lang="en-US" dirty="0">
              <a:solidFill>
                <a:srgbClr val="000000"/>
              </a:solidFill>
              <a:latin typeface="Helvetica Light" charset="0"/>
              <a:ea typeface="Helvetica Light" charset="0"/>
              <a:cs typeface="Helvetica Light" charset="0"/>
            </a:endParaRPr>
          </a:p>
          <a:p>
            <a:pPr algn="ctr"/>
            <a:r>
              <a:rPr lang="en-US" sz="8800" dirty="0">
                <a:solidFill>
                  <a:srgbClr val="00A99D"/>
                </a:solidFill>
                <a:latin typeface="Gotham Medium" pitchFamily="2" charset="0"/>
                <a:ea typeface="Helvetica Light" charset="0"/>
                <a:cs typeface="Helvetica Light" charset="0"/>
              </a:rPr>
              <a:t>INTRODUCTIONS</a:t>
            </a:r>
          </a:p>
          <a:p>
            <a:pPr algn="ctr"/>
            <a:endParaRPr lang="en-US" sz="2800" dirty="0">
              <a:solidFill>
                <a:schemeClr val="tx1">
                  <a:lumMod val="50000"/>
                  <a:lumOff val="50000"/>
                </a:schemeClr>
              </a:solidFill>
              <a:latin typeface="Gotham Medium" pitchFamily="2" charset="0"/>
              <a:ea typeface="Helvetica Light" charset="0"/>
              <a:cs typeface="Helvetica Light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Medium" pitchFamily="2" charset="0"/>
              </a:rPr>
              <a:t>Who you are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Medium" pitchFamily="2" charset="0"/>
              </a:rPr>
              <a:t>How long you’ve been in the nonprofit sector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Medium" pitchFamily="2" charset="0"/>
              </a:rPr>
              <a:t>How long you’ve been in this role</a:t>
            </a:r>
          </a:p>
          <a:p>
            <a:pPr algn="ctr"/>
            <a:endParaRPr lang="en-US" sz="8800" dirty="0">
              <a:solidFill>
                <a:srgbClr val="00A99D"/>
              </a:solidFill>
              <a:latin typeface="Gotham Medium" pitchFamily="2" charset="0"/>
              <a:ea typeface="Helvetica Light" charset="0"/>
              <a:cs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57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29E54B0-B320-DC74-EBDC-79996374CB41}"/>
              </a:ext>
            </a:extLst>
          </p:cNvPr>
          <p:cNvSpPr txBox="1"/>
          <p:nvPr/>
        </p:nvSpPr>
        <p:spPr>
          <a:xfrm>
            <a:off x="481029" y="2708428"/>
            <a:ext cx="4218562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pitchFamily="2" charset="0"/>
                <a:ea typeface="+mn-ea"/>
                <a:cs typeface="+mn-cs"/>
              </a:rPr>
              <a:t>Board Education: Role of Chair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57A4D1-DBA2-E4F9-2DDC-EB4F9CB13C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8446" y="1277480"/>
            <a:ext cx="10252525" cy="23501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FACB00-7BED-5115-D105-44E69FC5EE26}"/>
              </a:ext>
            </a:extLst>
          </p:cNvPr>
          <p:cNvSpPr txBox="1"/>
          <p:nvPr/>
        </p:nvSpPr>
        <p:spPr>
          <a:xfrm>
            <a:off x="481029" y="5934371"/>
            <a:ext cx="11448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pitchFamily="2" charset="0"/>
                <a:ea typeface="+mn-ea"/>
                <a:cs typeface="+mn-cs"/>
              </a:rPr>
              <a:t>BoardSource © [2024]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370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29E54B0-B320-DC74-EBDC-79996374CB41}"/>
              </a:ext>
            </a:extLst>
          </p:cNvPr>
          <p:cNvSpPr txBox="1"/>
          <p:nvPr/>
        </p:nvSpPr>
        <p:spPr>
          <a:xfrm>
            <a:off x="481029" y="2708428"/>
            <a:ext cx="4218562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pitchFamily="2" charset="0"/>
                <a:ea typeface="+mn-ea"/>
                <a:cs typeface="+mn-cs"/>
              </a:rPr>
              <a:t>Board Education: Role of Chair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A6DD70-0B49-81E6-56DA-EB5AD2927D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310" y="771988"/>
            <a:ext cx="9093592" cy="32802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731F94-EF6E-220C-C0C0-8C02687B71DC}"/>
              </a:ext>
            </a:extLst>
          </p:cNvPr>
          <p:cNvSpPr txBox="1"/>
          <p:nvPr/>
        </p:nvSpPr>
        <p:spPr>
          <a:xfrm>
            <a:off x="481029" y="5934371"/>
            <a:ext cx="11448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pitchFamily="2" charset="0"/>
                <a:ea typeface="+mn-ea"/>
                <a:cs typeface="+mn-cs"/>
              </a:rPr>
              <a:t>BoardSource © [2024]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567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29E54B0-B320-DC74-EBDC-79996374CB41}"/>
              </a:ext>
            </a:extLst>
          </p:cNvPr>
          <p:cNvSpPr txBox="1"/>
          <p:nvPr/>
        </p:nvSpPr>
        <p:spPr>
          <a:xfrm>
            <a:off x="481028" y="1106361"/>
            <a:ext cx="4197298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pitchFamily="2" charset="0"/>
                <a:ea typeface="+mn-ea"/>
                <a:cs typeface="+mn-cs"/>
              </a:rPr>
              <a:t>Board Education: Role of Chair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FB5C44-6F6B-66C7-28C8-F62B65B987E9}"/>
              </a:ext>
            </a:extLst>
          </p:cNvPr>
          <p:cNvSpPr txBox="1"/>
          <p:nvPr/>
        </p:nvSpPr>
        <p:spPr>
          <a:xfrm>
            <a:off x="481029" y="5934371"/>
            <a:ext cx="11448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pitchFamily="2" charset="0"/>
                <a:ea typeface="+mn-ea"/>
                <a:cs typeface="+mn-cs"/>
              </a:rPr>
              <a:t>BoardSource © [2024]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0168B6-895D-9A33-EBE6-4391C4FF10C9}"/>
              </a:ext>
            </a:extLst>
          </p:cNvPr>
          <p:cNvSpPr txBox="1"/>
          <p:nvPr/>
        </p:nvSpPr>
        <p:spPr>
          <a:xfrm>
            <a:off x="4192128" y="289679"/>
            <a:ext cx="7394153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schemeClr val="bg1"/>
                </a:solidFill>
                <a:latin typeface="Gotham Book" pitchFamily="2" charset="0"/>
              </a:rPr>
              <a:t>Board Chair: Governance, Board Development, Boardroom</a:t>
            </a:r>
          </a:p>
          <a:p>
            <a:endParaRPr lang="en-US" sz="3400" dirty="0">
              <a:solidFill>
                <a:schemeClr val="bg1"/>
              </a:solidFill>
              <a:latin typeface="Gotham Book" pitchFamily="2" charset="0"/>
            </a:endParaRPr>
          </a:p>
          <a:p>
            <a:r>
              <a:rPr lang="en-US" sz="3400" dirty="0">
                <a:solidFill>
                  <a:schemeClr val="bg1"/>
                </a:solidFill>
                <a:latin typeface="Gotham Book" pitchFamily="2" charset="0"/>
              </a:rPr>
              <a:t>Chief Executive: Management, Staff Development, Workplace</a:t>
            </a:r>
          </a:p>
          <a:p>
            <a:endParaRPr lang="en-US" sz="3400" dirty="0">
              <a:solidFill>
                <a:schemeClr val="bg1"/>
              </a:solidFill>
              <a:latin typeface="Gotham Book" pitchFamily="2" charset="0"/>
            </a:endParaRPr>
          </a:p>
          <a:p>
            <a:r>
              <a:rPr lang="en-US" sz="3400" dirty="0">
                <a:solidFill>
                  <a:schemeClr val="bg1"/>
                </a:solidFill>
                <a:latin typeface="Gotham Book" pitchFamily="2" charset="0"/>
              </a:rPr>
              <a:t>Shared: Placing organization first, trust, respect, communications, stewardship, planning, evaluation, financial resources</a:t>
            </a:r>
          </a:p>
          <a:p>
            <a:endParaRPr lang="en-US" sz="2800" dirty="0">
              <a:solidFill>
                <a:schemeClr val="bg1"/>
              </a:solidFill>
              <a:latin typeface="Gotham 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501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29E54B0-B320-DC74-EBDC-79996374CB41}"/>
              </a:ext>
            </a:extLst>
          </p:cNvPr>
          <p:cNvSpPr txBox="1"/>
          <p:nvPr/>
        </p:nvSpPr>
        <p:spPr>
          <a:xfrm>
            <a:off x="481029" y="2708428"/>
            <a:ext cx="4218562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pitchFamily="2" charset="0"/>
                <a:ea typeface="+mn-ea"/>
                <a:cs typeface="+mn-cs"/>
              </a:rPr>
              <a:t>Board Education: Financials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D49E03-4C36-4833-AFC7-9C44788BEE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4426" y="347014"/>
            <a:ext cx="8401492" cy="42660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4F20510-E16F-2D37-EAD4-365AD7FEC951}"/>
              </a:ext>
            </a:extLst>
          </p:cNvPr>
          <p:cNvSpPr txBox="1"/>
          <p:nvPr/>
        </p:nvSpPr>
        <p:spPr>
          <a:xfrm>
            <a:off x="481029" y="5934371"/>
            <a:ext cx="11448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bg1"/>
                </a:solidFill>
                <a:latin typeface="Gotham Book" pitchFamily="2" charset="0"/>
              </a:rPr>
              <a:t>BoardSource © [2024]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31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29E54B0-B320-DC74-EBDC-79996374CB41}"/>
              </a:ext>
            </a:extLst>
          </p:cNvPr>
          <p:cNvSpPr txBox="1"/>
          <p:nvPr/>
        </p:nvSpPr>
        <p:spPr>
          <a:xfrm>
            <a:off x="262271" y="1127626"/>
            <a:ext cx="4197298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pitchFamily="2" charset="0"/>
                <a:ea typeface="+mn-ea"/>
                <a:cs typeface="+mn-cs"/>
              </a:rPr>
              <a:t>Board Education: Financials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FB5C44-6F6B-66C7-28C8-F62B65B987E9}"/>
              </a:ext>
            </a:extLst>
          </p:cNvPr>
          <p:cNvSpPr txBox="1"/>
          <p:nvPr/>
        </p:nvSpPr>
        <p:spPr>
          <a:xfrm>
            <a:off x="481029" y="5934371"/>
            <a:ext cx="11448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pitchFamily="2" charset="0"/>
                <a:ea typeface="+mn-ea"/>
                <a:cs typeface="+mn-cs"/>
              </a:rPr>
              <a:t>BoardSource © [2024]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E2F6A1-252E-C720-15AE-96D094DE2622}"/>
              </a:ext>
            </a:extLst>
          </p:cNvPr>
          <p:cNvSpPr txBox="1"/>
          <p:nvPr/>
        </p:nvSpPr>
        <p:spPr>
          <a:xfrm>
            <a:off x="3623959" y="889175"/>
            <a:ext cx="830577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dirty="0">
                <a:solidFill>
                  <a:schemeClr val="bg1"/>
                </a:solidFill>
                <a:latin typeface="Gotham Book" pitchFamily="2" charset="0"/>
              </a:rPr>
              <a:t>Flags to look for in:</a:t>
            </a:r>
          </a:p>
          <a:p>
            <a:endParaRPr lang="en-US" sz="4000" u="sng" dirty="0">
              <a:solidFill>
                <a:schemeClr val="bg1"/>
              </a:solidFill>
              <a:latin typeface="Gotham Book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latin typeface="Gotham Book" pitchFamily="2" charset="0"/>
              </a:rPr>
              <a:t>Opinion Letter of audited financial statements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latin typeface="Gotham Book" pitchFamily="2" charset="0"/>
              </a:rPr>
              <a:t>Balance Sheet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latin typeface="Gotham Book" pitchFamily="2" charset="0"/>
              </a:rPr>
              <a:t>Income Statement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latin typeface="Gotham Book" pitchFamily="2" charset="0"/>
              </a:rPr>
              <a:t>Financial Statement Footnotes</a:t>
            </a:r>
          </a:p>
        </p:txBody>
      </p:sp>
    </p:spTree>
    <p:extLst>
      <p:ext uri="{BB962C8B-B14F-4D97-AF65-F5344CB8AC3E}">
        <p14:creationId xmlns:p14="http://schemas.microsoft.com/office/powerpoint/2010/main" val="152888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29E54B0-B320-DC74-EBDC-79996374CB41}"/>
              </a:ext>
            </a:extLst>
          </p:cNvPr>
          <p:cNvSpPr txBox="1"/>
          <p:nvPr/>
        </p:nvSpPr>
        <p:spPr>
          <a:xfrm>
            <a:off x="370193" y="1115155"/>
            <a:ext cx="4218562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pitchFamily="2" charset="0"/>
                <a:ea typeface="+mn-ea"/>
                <a:cs typeface="+mn-cs"/>
              </a:rPr>
              <a:t>Board Education: Financials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6F0B3D-0B97-6F90-C7E5-A7D379A06C33}"/>
              </a:ext>
            </a:extLst>
          </p:cNvPr>
          <p:cNvSpPr txBox="1"/>
          <p:nvPr/>
        </p:nvSpPr>
        <p:spPr>
          <a:xfrm>
            <a:off x="481029" y="5934371"/>
            <a:ext cx="3135007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</a:rPr>
              <a:t>propelnonprofits.org/resources/balance-sheet-cheat-sheet</a:t>
            </a:r>
          </a:p>
        </p:txBody>
      </p:sp>
      <p:pic>
        <p:nvPicPr>
          <p:cNvPr id="6" name="Picture 5" descr="A screenshot of a document&#10;&#10;Description automatically generated">
            <a:extLst>
              <a:ext uri="{FF2B5EF4-FFF2-40B4-BE49-F238E27FC236}">
                <a16:creationId xmlns:a16="http://schemas.microsoft.com/office/drawing/2014/main" id="{176DC765-2C5E-B235-3663-B6E2B2222A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60" b="16430"/>
          <a:stretch/>
        </p:blipFill>
        <p:spPr>
          <a:xfrm>
            <a:off x="3854171" y="185782"/>
            <a:ext cx="7856800" cy="649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90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29E54B0-B320-DC74-EBDC-79996374CB41}"/>
              </a:ext>
            </a:extLst>
          </p:cNvPr>
          <p:cNvSpPr txBox="1"/>
          <p:nvPr/>
        </p:nvSpPr>
        <p:spPr>
          <a:xfrm>
            <a:off x="481029" y="2708428"/>
            <a:ext cx="4218562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pitchFamily="2" charset="0"/>
                <a:ea typeface="+mn-ea"/>
                <a:cs typeface="+mn-cs"/>
              </a:rPr>
              <a:t>Board Education: Documents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B02B88-B22C-12BF-07A9-6875CBC4BC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5922" y="1523842"/>
            <a:ext cx="9954015" cy="15744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6F0B3D-0B97-6F90-C7E5-A7D379A06C33}"/>
              </a:ext>
            </a:extLst>
          </p:cNvPr>
          <p:cNvSpPr txBox="1"/>
          <p:nvPr/>
        </p:nvSpPr>
        <p:spPr>
          <a:xfrm>
            <a:off x="481029" y="5934371"/>
            <a:ext cx="11448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bg1"/>
                </a:solidFill>
                <a:latin typeface="Gotham Book" pitchFamily="2" charset="0"/>
              </a:rPr>
              <a:t>BoardSource © [2024]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197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29E54B0-B320-DC74-EBDC-79996374CB41}"/>
              </a:ext>
            </a:extLst>
          </p:cNvPr>
          <p:cNvSpPr txBox="1"/>
          <p:nvPr/>
        </p:nvSpPr>
        <p:spPr>
          <a:xfrm>
            <a:off x="481028" y="1106361"/>
            <a:ext cx="4197298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pitchFamily="2" charset="0"/>
                <a:ea typeface="+mn-ea"/>
                <a:cs typeface="+mn-cs"/>
              </a:rPr>
              <a:t>Board Education: Documents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FB5C44-6F6B-66C7-28C8-F62B65B987E9}"/>
              </a:ext>
            </a:extLst>
          </p:cNvPr>
          <p:cNvSpPr txBox="1"/>
          <p:nvPr/>
        </p:nvSpPr>
        <p:spPr>
          <a:xfrm>
            <a:off x="481029" y="5934371"/>
            <a:ext cx="11448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pitchFamily="2" charset="0"/>
                <a:ea typeface="+mn-ea"/>
                <a:cs typeface="+mn-cs"/>
              </a:rPr>
              <a:t>BoardSource © [2024]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CDC74A-A2DF-B17D-2845-6CE2DFB58EB0}"/>
              </a:ext>
            </a:extLst>
          </p:cNvPr>
          <p:cNvSpPr txBox="1"/>
          <p:nvPr/>
        </p:nvSpPr>
        <p:spPr>
          <a:xfrm>
            <a:off x="4253023" y="1152115"/>
            <a:ext cx="616688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>
                <a:solidFill>
                  <a:schemeClr val="bg1"/>
                </a:solidFill>
                <a:latin typeface="Gotham Book" pitchFamily="2" charset="0"/>
              </a:rPr>
              <a:t>Must Have Documents: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Gotham Book" pitchFamily="2" charset="0"/>
              </a:rPr>
              <a:t>Articles of Incorporation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Gotham Book" pitchFamily="2" charset="0"/>
              </a:rPr>
              <a:t>Bylaws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Gotham Book" pitchFamily="2" charset="0"/>
              </a:rPr>
              <a:t>Policies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Gotham Book" pitchFamily="2" charset="0"/>
              </a:rPr>
              <a:t>Board Processes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Gotham Book" pitchFamily="2" charset="0"/>
              </a:rPr>
              <a:t>Documents The Record Board Decisions &amp; Activities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Gotham Book" pitchFamily="2" charset="0"/>
              </a:rPr>
              <a:t>Job Descriptions &amp; Charters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Gotham Book" pitchFamily="2" charset="0"/>
              </a:rPr>
              <a:t>Agendas</a:t>
            </a:r>
          </a:p>
        </p:txBody>
      </p:sp>
    </p:spTree>
    <p:extLst>
      <p:ext uri="{BB962C8B-B14F-4D97-AF65-F5344CB8AC3E}">
        <p14:creationId xmlns:p14="http://schemas.microsoft.com/office/powerpoint/2010/main" val="1063449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29E54B0-B320-DC74-EBDC-79996374CB41}"/>
              </a:ext>
            </a:extLst>
          </p:cNvPr>
          <p:cNvSpPr txBox="1"/>
          <p:nvPr/>
        </p:nvSpPr>
        <p:spPr>
          <a:xfrm>
            <a:off x="481029" y="2708428"/>
            <a:ext cx="4218562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pitchFamily="2" charset="0"/>
                <a:ea typeface="+mn-ea"/>
                <a:cs typeface="+mn-cs"/>
              </a:rPr>
              <a:t>Board Education: Fundraising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29181A5-254B-FEC0-7C2A-E8ADD8A78C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1549" y="1452826"/>
            <a:ext cx="7772400" cy="19761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04D2434-043A-A67B-486E-014DEC4CEB1B}"/>
              </a:ext>
            </a:extLst>
          </p:cNvPr>
          <p:cNvSpPr txBox="1"/>
          <p:nvPr/>
        </p:nvSpPr>
        <p:spPr>
          <a:xfrm>
            <a:off x="481029" y="5934371"/>
            <a:ext cx="11448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bg1"/>
                </a:solidFill>
                <a:latin typeface="Gotham Book" pitchFamily="2" charset="0"/>
              </a:rPr>
              <a:t>BoardSource © [2024]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61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29E54B0-B320-DC74-EBDC-79996374CB41}"/>
              </a:ext>
            </a:extLst>
          </p:cNvPr>
          <p:cNvSpPr txBox="1"/>
          <p:nvPr/>
        </p:nvSpPr>
        <p:spPr>
          <a:xfrm>
            <a:off x="481028" y="1106361"/>
            <a:ext cx="4197298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pitchFamily="2" charset="0"/>
                <a:ea typeface="+mn-ea"/>
                <a:cs typeface="+mn-cs"/>
              </a:rPr>
              <a:t>Board Education: Fundraising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FB5C44-6F6B-66C7-28C8-F62B65B987E9}"/>
              </a:ext>
            </a:extLst>
          </p:cNvPr>
          <p:cNvSpPr txBox="1"/>
          <p:nvPr/>
        </p:nvSpPr>
        <p:spPr>
          <a:xfrm>
            <a:off x="512618" y="6369018"/>
            <a:ext cx="11448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pitchFamily="2" charset="0"/>
                <a:ea typeface="+mn-ea"/>
                <a:cs typeface="+mn-cs"/>
              </a:rPr>
              <a:t>BoardSource © [2024]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DBD9C7-48BC-745E-2DAB-FB6B555376D4}"/>
              </a:ext>
            </a:extLst>
          </p:cNvPr>
          <p:cNvSpPr txBox="1"/>
          <p:nvPr/>
        </p:nvSpPr>
        <p:spPr>
          <a:xfrm>
            <a:off x="3753346" y="304316"/>
            <a:ext cx="7856764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>
                <a:solidFill>
                  <a:schemeClr val="bg1"/>
                </a:solidFill>
                <a:latin typeface="Gotham Book" pitchFamily="2" charset="0"/>
              </a:rPr>
              <a:t>Fundraising Communications Toolkit: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Gotham Book" pitchFamily="2" charset="0"/>
              </a:rPr>
              <a:t>Talking points about the organization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Gotham Book" pitchFamily="2" charset="0"/>
              </a:rPr>
              <a:t>Key selling points of the organization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Gotham Book" pitchFamily="2" charset="0"/>
              </a:rPr>
              <a:t>Outcomes, evaluation and effectiveness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Gotham Book" pitchFamily="2" charset="0"/>
              </a:rPr>
              <a:t>Stories and testimonials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Gotham Book" pitchFamily="2" charset="0"/>
              </a:rPr>
              <a:t>How your organization is financed</a:t>
            </a:r>
          </a:p>
          <a:p>
            <a:endParaRPr lang="en-US" sz="2800" dirty="0">
              <a:solidFill>
                <a:schemeClr val="bg1"/>
              </a:solidFill>
              <a:latin typeface="Gotham 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4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9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Box 92">
            <a:extLst>
              <a:ext uri="{FF2B5EF4-FFF2-40B4-BE49-F238E27FC236}">
                <a16:creationId xmlns:a16="http://schemas.microsoft.com/office/drawing/2014/main" id="{385A66C0-08EF-0E4F-8C36-2125946BF0A1}"/>
              </a:ext>
            </a:extLst>
          </p:cNvPr>
          <p:cNvSpPr txBox="1"/>
          <p:nvPr/>
        </p:nvSpPr>
        <p:spPr>
          <a:xfrm>
            <a:off x="-1" y="63927"/>
            <a:ext cx="4364599" cy="27699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Bold" pitchFamily="2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9E54B0-B320-DC74-EBDC-79996374CB41}"/>
              </a:ext>
            </a:extLst>
          </p:cNvPr>
          <p:cNvSpPr txBox="1"/>
          <p:nvPr/>
        </p:nvSpPr>
        <p:spPr>
          <a:xfrm>
            <a:off x="713359" y="208072"/>
            <a:ext cx="110919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ld" pitchFamily="2" charset="0"/>
                <a:ea typeface="+mn-ea"/>
                <a:cs typeface="+mn-cs"/>
              </a:rPr>
              <a:t>Education: Ten Basic Responsibilities of Nonprofit Boards</a:t>
            </a:r>
          </a:p>
        </p:txBody>
      </p:sp>
      <p:graphicFrame>
        <p:nvGraphicFramePr>
          <p:cNvPr id="102" name="TextBox 97">
            <a:extLst>
              <a:ext uri="{FF2B5EF4-FFF2-40B4-BE49-F238E27FC236}">
                <a16:creationId xmlns:a16="http://schemas.microsoft.com/office/drawing/2014/main" id="{F41C04BC-7653-81CF-57B8-C0B1D0279B30}"/>
              </a:ext>
            </a:extLst>
          </p:cNvPr>
          <p:cNvGraphicFramePr/>
          <p:nvPr/>
        </p:nvGraphicFramePr>
        <p:xfrm>
          <a:off x="713359" y="1332791"/>
          <a:ext cx="10824482" cy="53395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B85AF382-5590-C5B2-71A9-3B417D91E81D}"/>
              </a:ext>
            </a:extLst>
          </p:cNvPr>
          <p:cNvSpPr txBox="1"/>
          <p:nvPr/>
        </p:nvSpPr>
        <p:spPr>
          <a:xfrm>
            <a:off x="713359" y="665426"/>
            <a:ext cx="11448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Gotham Book" pitchFamily="2" charset="0"/>
              </a:rPr>
              <a:t>- Per BoardSource © [2024]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40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29E54B0-B320-DC74-EBDC-79996374CB41}"/>
              </a:ext>
            </a:extLst>
          </p:cNvPr>
          <p:cNvSpPr txBox="1"/>
          <p:nvPr/>
        </p:nvSpPr>
        <p:spPr>
          <a:xfrm>
            <a:off x="481029" y="2708428"/>
            <a:ext cx="4218562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pitchFamily="2" charset="0"/>
                <a:ea typeface="+mn-ea"/>
                <a:cs typeface="+mn-cs"/>
              </a:rPr>
              <a:t>Board Education: Fundraising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CFA2C2-E4CF-12C0-254F-F3FA1C4A59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9019" y="1088474"/>
            <a:ext cx="7772400" cy="26329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829BA3-3FB2-E988-011F-37746CC5AD85}"/>
              </a:ext>
            </a:extLst>
          </p:cNvPr>
          <p:cNvSpPr txBox="1"/>
          <p:nvPr/>
        </p:nvSpPr>
        <p:spPr>
          <a:xfrm>
            <a:off x="481029" y="5934371"/>
            <a:ext cx="11448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bg1"/>
                </a:solidFill>
                <a:latin typeface="Gotham Book" pitchFamily="2" charset="0"/>
              </a:rPr>
              <a:t>BoardSource © [2024]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70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29E54B0-B320-DC74-EBDC-79996374CB41}"/>
              </a:ext>
            </a:extLst>
          </p:cNvPr>
          <p:cNvSpPr txBox="1"/>
          <p:nvPr/>
        </p:nvSpPr>
        <p:spPr>
          <a:xfrm>
            <a:off x="481028" y="1106361"/>
            <a:ext cx="4197298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pitchFamily="2" charset="0"/>
                <a:ea typeface="+mn-ea"/>
                <a:cs typeface="+mn-cs"/>
              </a:rPr>
              <a:t>Board Education: Fundraising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FB5C44-6F6B-66C7-28C8-F62B65B987E9}"/>
              </a:ext>
            </a:extLst>
          </p:cNvPr>
          <p:cNvSpPr txBox="1"/>
          <p:nvPr/>
        </p:nvSpPr>
        <p:spPr>
          <a:xfrm>
            <a:off x="481028" y="6122328"/>
            <a:ext cx="11448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pitchFamily="2" charset="0"/>
                <a:ea typeface="+mn-ea"/>
                <a:cs typeface="+mn-cs"/>
              </a:rPr>
              <a:t>BoardSource © [2024]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BE6DA2-33CB-FBEA-9A21-2A7961BD8B07}"/>
              </a:ext>
            </a:extLst>
          </p:cNvPr>
          <p:cNvSpPr txBox="1"/>
          <p:nvPr/>
        </p:nvSpPr>
        <p:spPr>
          <a:xfrm>
            <a:off x="3894050" y="665593"/>
            <a:ext cx="781692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>
                <a:solidFill>
                  <a:schemeClr val="bg1"/>
                </a:solidFill>
                <a:latin typeface="Gotham Book" pitchFamily="2" charset="0"/>
              </a:rPr>
              <a:t>Recruitment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Gotham Book" pitchFamily="2" charset="0"/>
              </a:rPr>
              <a:t>Make a high priority during recruitment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Gotham Book" pitchFamily="2" charset="0"/>
              </a:rPr>
              <a:t>“When fundraising expectations are clearly articulated during recruitment 52% of CEOs report their boards are highly engaged in the organization’s fundraising efforts.” vs. 12% when not</a:t>
            </a:r>
          </a:p>
        </p:txBody>
      </p:sp>
    </p:spTree>
    <p:extLst>
      <p:ext uri="{BB962C8B-B14F-4D97-AF65-F5344CB8AC3E}">
        <p14:creationId xmlns:p14="http://schemas.microsoft.com/office/powerpoint/2010/main" val="1839749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29E54B0-B320-DC74-EBDC-79996374CB41}"/>
              </a:ext>
            </a:extLst>
          </p:cNvPr>
          <p:cNvSpPr txBox="1"/>
          <p:nvPr/>
        </p:nvSpPr>
        <p:spPr>
          <a:xfrm>
            <a:off x="481028" y="1106361"/>
            <a:ext cx="4197298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pitchFamily="2" charset="0"/>
                <a:ea typeface="+mn-ea"/>
                <a:cs typeface="+mn-cs"/>
              </a:rPr>
              <a:t>Board Education: Fundraising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FB5C44-6F6B-66C7-28C8-F62B65B987E9}"/>
              </a:ext>
            </a:extLst>
          </p:cNvPr>
          <p:cNvSpPr txBox="1"/>
          <p:nvPr/>
        </p:nvSpPr>
        <p:spPr>
          <a:xfrm>
            <a:off x="481028" y="6119037"/>
            <a:ext cx="11448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pitchFamily="2" charset="0"/>
                <a:ea typeface="+mn-ea"/>
                <a:cs typeface="+mn-cs"/>
              </a:rPr>
              <a:t>BoardSource © [2024]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BE6DA2-33CB-FBEA-9A21-2A7961BD8B07}"/>
              </a:ext>
            </a:extLst>
          </p:cNvPr>
          <p:cNvSpPr txBox="1"/>
          <p:nvPr/>
        </p:nvSpPr>
        <p:spPr>
          <a:xfrm>
            <a:off x="4028451" y="554297"/>
            <a:ext cx="7239253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Gotham Book" pitchFamily="2" charset="0"/>
              </a:rPr>
              <a:t>Orientation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Gotham Book" pitchFamily="2" charset="0"/>
              </a:rPr>
              <a:t>Fundraising policy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Gotham Book" pitchFamily="2" charset="0"/>
              </a:rPr>
              <a:t>Personal Giving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Gotham Book" pitchFamily="2" charset="0"/>
              </a:rPr>
              <a:t>100% participation at whatever level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Gotham Book" pitchFamily="2" charset="0"/>
              </a:rPr>
              <a:t>Fundraising Culture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Gotham Book" pitchFamily="2" charset="0"/>
              </a:rPr>
              <a:t>Reiterate throughout board terms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Gotham Book" pitchFamily="2" charset="0"/>
              </a:rPr>
              <a:t>Board Meetings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Gotham Book" pitchFamily="2" charset="0"/>
              </a:rPr>
              <a:t>Include fundraising as a topic each time</a:t>
            </a:r>
          </a:p>
        </p:txBody>
      </p:sp>
    </p:spTree>
    <p:extLst>
      <p:ext uri="{BB962C8B-B14F-4D97-AF65-F5344CB8AC3E}">
        <p14:creationId xmlns:p14="http://schemas.microsoft.com/office/powerpoint/2010/main" val="150687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29E54B0-B320-DC74-EBDC-79996374CB41}"/>
              </a:ext>
            </a:extLst>
          </p:cNvPr>
          <p:cNvSpPr txBox="1"/>
          <p:nvPr/>
        </p:nvSpPr>
        <p:spPr>
          <a:xfrm>
            <a:off x="481028" y="1106361"/>
            <a:ext cx="4197298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pitchFamily="2" charset="0"/>
                <a:ea typeface="+mn-ea"/>
                <a:cs typeface="+mn-cs"/>
              </a:rPr>
              <a:t>Board Education: Fundraising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FB5C44-6F6B-66C7-28C8-F62B65B987E9}"/>
              </a:ext>
            </a:extLst>
          </p:cNvPr>
          <p:cNvSpPr txBox="1"/>
          <p:nvPr/>
        </p:nvSpPr>
        <p:spPr>
          <a:xfrm>
            <a:off x="481028" y="6275933"/>
            <a:ext cx="11448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pitchFamily="2" charset="0"/>
                <a:ea typeface="+mn-ea"/>
                <a:cs typeface="+mn-cs"/>
              </a:rPr>
              <a:t>BoardSource © [2024]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BE6DA2-33CB-FBEA-9A21-2A7961BD8B07}"/>
              </a:ext>
            </a:extLst>
          </p:cNvPr>
          <p:cNvSpPr txBox="1"/>
          <p:nvPr/>
        </p:nvSpPr>
        <p:spPr>
          <a:xfrm>
            <a:off x="3928753" y="181957"/>
            <a:ext cx="7511143" cy="5893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dirty="0">
                <a:solidFill>
                  <a:schemeClr val="bg1"/>
                </a:solidFill>
                <a:latin typeface="Gotham Book" pitchFamily="2" charset="0"/>
              </a:rPr>
              <a:t>Ways for Board to help without making the ask: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900" dirty="0">
                <a:solidFill>
                  <a:schemeClr val="bg1"/>
                </a:solidFill>
                <a:latin typeface="Gotham Book" pitchFamily="2" charset="0"/>
              </a:rPr>
              <a:t>Advocate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900" dirty="0">
                <a:solidFill>
                  <a:schemeClr val="bg1"/>
                </a:solidFill>
                <a:latin typeface="Gotham Book" pitchFamily="2" charset="0"/>
              </a:rPr>
              <a:t>Attend trainings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900" dirty="0">
                <a:solidFill>
                  <a:schemeClr val="bg1"/>
                </a:solidFill>
                <a:latin typeface="Gotham Book" pitchFamily="2" charset="0"/>
              </a:rPr>
              <a:t>Lead fundraising conversations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900" dirty="0">
                <a:solidFill>
                  <a:schemeClr val="bg1"/>
                </a:solidFill>
                <a:latin typeface="Gotham Book" pitchFamily="2" charset="0"/>
              </a:rPr>
              <a:t>Identify and evaluate donor prospects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900" dirty="0">
                <a:solidFill>
                  <a:schemeClr val="bg1"/>
                </a:solidFill>
                <a:latin typeface="Gotham Book" pitchFamily="2" charset="0"/>
              </a:rPr>
              <a:t>Thank donors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900" dirty="0">
                <a:solidFill>
                  <a:schemeClr val="bg1"/>
                </a:solidFill>
                <a:latin typeface="Gotham Book" pitchFamily="2" charset="0"/>
              </a:rPr>
              <a:t>Events: attend and host others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900" dirty="0">
                <a:solidFill>
                  <a:schemeClr val="bg1"/>
                </a:solidFill>
                <a:latin typeface="Gotham Book" pitchFamily="2" charset="0"/>
              </a:rPr>
              <a:t>Donate in-kind items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900" dirty="0">
                <a:solidFill>
                  <a:schemeClr val="bg1"/>
                </a:solidFill>
                <a:latin typeface="Gotham Book" pitchFamily="2" charset="0"/>
              </a:rPr>
              <a:t>Donor cultivation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900" dirty="0">
                <a:solidFill>
                  <a:schemeClr val="bg1"/>
                </a:solidFill>
                <a:latin typeface="Gotham Book" pitchFamily="2" charset="0"/>
              </a:rPr>
              <a:t>Host events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900" dirty="0">
                <a:solidFill>
                  <a:schemeClr val="bg1"/>
                </a:solidFill>
                <a:latin typeface="Gotham Book" pitchFamily="2" charset="0"/>
              </a:rPr>
              <a:t>Attached meetings with donors</a:t>
            </a:r>
          </a:p>
        </p:txBody>
      </p:sp>
    </p:spTree>
    <p:extLst>
      <p:ext uri="{BB962C8B-B14F-4D97-AF65-F5344CB8AC3E}">
        <p14:creationId xmlns:p14="http://schemas.microsoft.com/office/powerpoint/2010/main" val="424521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29E54B0-B320-DC74-EBDC-79996374CB41}"/>
              </a:ext>
            </a:extLst>
          </p:cNvPr>
          <p:cNvSpPr txBox="1"/>
          <p:nvPr/>
        </p:nvSpPr>
        <p:spPr>
          <a:xfrm>
            <a:off x="481029" y="2708428"/>
            <a:ext cx="4218562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pitchFamily="2" charset="0"/>
                <a:ea typeface="+mn-ea"/>
                <a:cs typeface="+mn-cs"/>
              </a:rPr>
              <a:t>Board Education: Strategic Planning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A9C3E9-7114-F3F8-D3D8-82BEC2E504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2814" y="945438"/>
            <a:ext cx="7772400" cy="32255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8FAC20-1F6D-8389-6375-5E54A3DE0CAF}"/>
              </a:ext>
            </a:extLst>
          </p:cNvPr>
          <p:cNvSpPr txBox="1"/>
          <p:nvPr/>
        </p:nvSpPr>
        <p:spPr>
          <a:xfrm>
            <a:off x="481029" y="5934371"/>
            <a:ext cx="11448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bg1"/>
                </a:solidFill>
                <a:latin typeface="Gotham Book" pitchFamily="2" charset="0"/>
              </a:rPr>
              <a:t>BoardSource © [2024]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276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29E54B0-B320-DC74-EBDC-79996374CB41}"/>
              </a:ext>
            </a:extLst>
          </p:cNvPr>
          <p:cNvSpPr txBox="1"/>
          <p:nvPr/>
        </p:nvSpPr>
        <p:spPr>
          <a:xfrm>
            <a:off x="263314" y="1166842"/>
            <a:ext cx="4197298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pitchFamily="2" charset="0"/>
                <a:ea typeface="+mn-ea"/>
                <a:cs typeface="+mn-cs"/>
              </a:rPr>
              <a:t>Board Education: Strategic Planning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FB5C44-6F6B-66C7-28C8-F62B65B987E9}"/>
              </a:ext>
            </a:extLst>
          </p:cNvPr>
          <p:cNvSpPr txBox="1"/>
          <p:nvPr/>
        </p:nvSpPr>
        <p:spPr>
          <a:xfrm>
            <a:off x="481029" y="5934371"/>
            <a:ext cx="11448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pitchFamily="2" charset="0"/>
                <a:ea typeface="+mn-ea"/>
                <a:cs typeface="+mn-cs"/>
              </a:rPr>
              <a:t>BoardSource © [2024]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1AE1CA6-5FE5-92FF-2086-DD9E5F6AE7A8}"/>
              </a:ext>
            </a:extLst>
          </p:cNvPr>
          <p:cNvSpPr txBox="1"/>
          <p:nvPr/>
        </p:nvSpPr>
        <p:spPr>
          <a:xfrm>
            <a:off x="3312224" y="640484"/>
            <a:ext cx="828600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Gotham Book" pitchFamily="2" charset="0"/>
              </a:rPr>
              <a:t>Key qualities of strategic  frameworks: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latin typeface="Gotham Book" pitchFamily="2" charset="0"/>
              </a:rPr>
              <a:t>Focus on big picture, not nitty gritty of plan itself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latin typeface="Gotham Book" pitchFamily="2" charset="0"/>
              </a:rPr>
              <a:t>Flexible and nimble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latin typeface="Gotham Book" pitchFamily="2" charset="0"/>
              </a:rPr>
              <a:t>Framework for prioritization and decision-making for management</a:t>
            </a:r>
          </a:p>
        </p:txBody>
      </p:sp>
    </p:spTree>
    <p:extLst>
      <p:ext uri="{BB962C8B-B14F-4D97-AF65-F5344CB8AC3E}">
        <p14:creationId xmlns:p14="http://schemas.microsoft.com/office/powerpoint/2010/main" val="112387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29E54B0-B320-DC74-EBDC-79996374CB41}"/>
              </a:ext>
            </a:extLst>
          </p:cNvPr>
          <p:cNvSpPr txBox="1"/>
          <p:nvPr/>
        </p:nvSpPr>
        <p:spPr>
          <a:xfrm>
            <a:off x="263314" y="1166842"/>
            <a:ext cx="4197298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pitchFamily="2" charset="0"/>
                <a:ea typeface="+mn-ea"/>
                <a:cs typeface="+mn-cs"/>
              </a:rPr>
              <a:t>Board Education: Strategic Planning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FB5C44-6F6B-66C7-28C8-F62B65B987E9}"/>
              </a:ext>
            </a:extLst>
          </p:cNvPr>
          <p:cNvSpPr txBox="1"/>
          <p:nvPr/>
        </p:nvSpPr>
        <p:spPr>
          <a:xfrm>
            <a:off x="371650" y="6211250"/>
            <a:ext cx="11448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pitchFamily="2" charset="0"/>
                <a:ea typeface="+mn-ea"/>
                <a:cs typeface="+mn-cs"/>
              </a:rPr>
              <a:t>BoardSource © [2024]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F9F3D5-F264-D874-FD98-9863539BBF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3430" y="289960"/>
            <a:ext cx="7467598" cy="587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59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741A347-99BA-9E48-98FF-82C5A4451488}"/>
              </a:ext>
            </a:extLst>
          </p:cNvPr>
          <p:cNvSpPr txBox="1"/>
          <p:nvPr/>
        </p:nvSpPr>
        <p:spPr>
          <a:xfrm>
            <a:off x="914401" y="315800"/>
            <a:ext cx="8867553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A99D"/>
                </a:solidFill>
                <a:effectLst/>
                <a:uLnTx/>
                <a:uFillTx/>
                <a:latin typeface="Gotham Bold" pitchFamily="2" charset="0"/>
                <a:ea typeface="+mn-ea"/>
                <a:cs typeface="+mn-cs"/>
              </a:rPr>
              <a:t>Remember….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A99D"/>
              </a:solidFill>
              <a:effectLst/>
              <a:uLnTx/>
              <a:uFillTx/>
              <a:latin typeface="Gotham Book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Bold" pitchFamily="2" charset="0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3090142-E65A-AF4D-84C5-76E39D47BCB2}"/>
              </a:ext>
            </a:extLst>
          </p:cNvPr>
          <p:cNvSpPr txBox="1"/>
          <p:nvPr/>
        </p:nvSpPr>
        <p:spPr>
          <a:xfrm>
            <a:off x="456895" y="1086637"/>
            <a:ext cx="11278210" cy="513986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99D"/>
                </a:solidFill>
                <a:effectLst/>
                <a:uLnTx/>
                <a:uFillTx/>
                <a:latin typeface="Gotham Medium" pitchFamily="2" charset="0"/>
                <a:ea typeface="+mn-ea"/>
                <a:cs typeface="+mn-cs"/>
              </a:rPr>
              <a:t>One Thing At A Time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Gotham Book" pitchFamily="2" charset="0"/>
              </a:rPr>
              <a:t>Start at the beginning with expectation alignment: recruitment, onboarding &amp; ongoing education are key  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otham Book" pitchFamily="2" charset="0"/>
              </a:rPr>
              <a:t>Take one resource from today back to your board chair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otham Book" pitchFamily="2" charset="0"/>
              </a:rPr>
              <a:t>Add someone with governance experience to your board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Gotham Book" pitchFamily="2" charset="0"/>
              </a:rPr>
              <a:t>Incorporate governance moments (mini trainings) given by board chair or experienced board member at each board meeting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Gotham Book" pitchFamily="2" charset="0"/>
              </a:rPr>
              <a:t>Survey board to see what they want to learn most and start there (gets buy in too)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Gotham Book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879193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741A347-99BA-9E48-98FF-82C5A4451488}"/>
              </a:ext>
            </a:extLst>
          </p:cNvPr>
          <p:cNvSpPr txBox="1"/>
          <p:nvPr/>
        </p:nvSpPr>
        <p:spPr>
          <a:xfrm>
            <a:off x="2445489" y="615554"/>
            <a:ext cx="8867553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A99D"/>
                </a:solidFill>
                <a:effectLst/>
                <a:uLnTx/>
                <a:uFillTx/>
                <a:latin typeface="Gotham Bold" pitchFamily="2" charset="0"/>
                <a:ea typeface="+mn-ea"/>
                <a:cs typeface="+mn-cs"/>
              </a:rPr>
              <a:t>Additional Information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A99D"/>
              </a:solidFill>
              <a:effectLst/>
              <a:uLnTx/>
              <a:uFillTx/>
              <a:latin typeface="Gotham Book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Bold" pitchFamily="2" charset="0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3090142-E65A-AF4D-84C5-76E39D47BCB2}"/>
              </a:ext>
            </a:extLst>
          </p:cNvPr>
          <p:cNvSpPr txBox="1"/>
          <p:nvPr/>
        </p:nvSpPr>
        <p:spPr>
          <a:xfrm>
            <a:off x="456895" y="1400384"/>
            <a:ext cx="11278210" cy="523220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A99D"/>
                </a:solidFill>
                <a:effectLst/>
                <a:uLnTx/>
                <a:uFillTx/>
                <a:latin typeface="Gotham Medium" pitchFamily="2" charset="0"/>
                <a:ea typeface="+mn-ea"/>
                <a:cs typeface="+mn-cs"/>
              </a:rPr>
              <a:t>Board Governance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otham Book" pitchFamily="2" charset="0"/>
              </a:rPr>
              <a:t>BoardSource (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otham Book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boardsource.org</a:t>
            </a: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otham Book" pitchFamily="2" charset="0"/>
              </a:rPr>
              <a:t>)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2600" dirty="0">
                <a:latin typeface="Gotham Book" pitchFamily="2" charset="0"/>
              </a:rPr>
              <a:t>Free and paid resources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otham Book" pitchFamily="2" charset="0"/>
              </a:rPr>
              <a:t>Membership ranges from $500-$3,250 (sliding scale based on the nonprofit budget size)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600" dirty="0">
                <a:latin typeface="Gotham Book" pitchFamily="2" charset="0"/>
              </a:rPr>
              <a:t>IRS (irs.gov/charities-non-profits/irs-training-materials-governance)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600" dirty="0">
                <a:latin typeface="Gotham Book" pitchFamily="2" charset="0"/>
              </a:rPr>
              <a:t>Ohio Attorney General’s Office (ohioattorneygeneral.gov)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600" dirty="0">
                <a:latin typeface="Gotham Book" pitchFamily="2" charset="0"/>
              </a:rPr>
              <a:t>Propel Nonprofits (propelnonprofits.org/resources/balance-sheet-cheat-sheet)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kumimoji="0" lang="en-US" sz="26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otham Book" pitchFamily="2" charset="0"/>
              </a:rPr>
              <a:t>“The Little Book of Boards” by Erik Hanberg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Gotham Book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389136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C4D4E5D4-DF88-6A4E-B211-19F99E8C31A5}"/>
              </a:ext>
            </a:extLst>
          </p:cNvPr>
          <p:cNvSpPr/>
          <p:nvPr/>
        </p:nvSpPr>
        <p:spPr>
          <a:xfrm rot="10800000">
            <a:off x="0" y="0"/>
            <a:ext cx="12192000" cy="5348852"/>
          </a:xfrm>
          <a:custGeom>
            <a:avLst/>
            <a:gdLst>
              <a:gd name="connsiteX0" fmla="*/ 12192000 w 12192000"/>
              <a:gd name="connsiteY0" fmla="*/ 5806052 h 5806052"/>
              <a:gd name="connsiteX1" fmla="*/ 0 w 12192000"/>
              <a:gd name="connsiteY1" fmla="*/ 5806052 h 5806052"/>
              <a:gd name="connsiteX2" fmla="*/ 0 w 12192000"/>
              <a:gd name="connsiteY2" fmla="*/ 1017076 h 5806052"/>
              <a:gd name="connsiteX3" fmla="*/ 9324813 w 12192000"/>
              <a:gd name="connsiteY3" fmla="*/ 1017076 h 5806052"/>
              <a:gd name="connsiteX4" fmla="*/ 10068732 w 12192000"/>
              <a:gd name="connsiteY4" fmla="*/ 0 h 5806052"/>
              <a:gd name="connsiteX5" fmla="*/ 10812650 w 12192000"/>
              <a:gd name="connsiteY5" fmla="*/ 1017076 h 5806052"/>
              <a:gd name="connsiteX6" fmla="*/ 12192000 w 12192000"/>
              <a:gd name="connsiteY6" fmla="*/ 1017076 h 5806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5806052">
                <a:moveTo>
                  <a:pt x="12192000" y="5806052"/>
                </a:moveTo>
                <a:lnTo>
                  <a:pt x="0" y="5806052"/>
                </a:lnTo>
                <a:lnTo>
                  <a:pt x="0" y="1017076"/>
                </a:lnTo>
                <a:lnTo>
                  <a:pt x="9324813" y="1017076"/>
                </a:lnTo>
                <a:lnTo>
                  <a:pt x="10068732" y="0"/>
                </a:lnTo>
                <a:lnTo>
                  <a:pt x="10812650" y="1017076"/>
                </a:lnTo>
                <a:lnTo>
                  <a:pt x="12192000" y="1017076"/>
                </a:lnTo>
                <a:close/>
              </a:path>
            </a:pathLst>
          </a:custGeom>
          <a:pattFill prst="dkUpDiag">
            <a:fgClr>
              <a:srgbClr val="6EA99D"/>
            </a:fgClr>
            <a:bgClr>
              <a:srgbClr val="00A99D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98D29E-E9C0-C248-AB6C-CA9B97667F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2039" y="955491"/>
            <a:ext cx="10887919" cy="1940109"/>
          </a:xfrm>
        </p:spPr>
        <p:txBody>
          <a:bodyPr>
            <a:noAutofit/>
          </a:bodyPr>
          <a:lstStyle/>
          <a:p>
            <a:r>
              <a:rPr lang="en-US" sz="9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Gotham Medium" pitchFamily="2" charset="0"/>
              </a:rPr>
              <a:t>Final Thoughts or Questions?</a:t>
            </a:r>
          </a:p>
          <a:p>
            <a:endParaRPr lang="en-US" sz="10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Gotham Medium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45A8B2-7B13-324E-A4F4-94397B9E786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5526581"/>
            <a:ext cx="1131766" cy="1131766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6F57D0A9-7805-DC49-B09D-E78D99F6C0EF}"/>
              </a:ext>
            </a:extLst>
          </p:cNvPr>
          <p:cNvSpPr txBox="1">
            <a:spLocks/>
          </p:cNvSpPr>
          <p:nvPr/>
        </p:nvSpPr>
        <p:spPr>
          <a:xfrm>
            <a:off x="-349170" y="2895600"/>
            <a:ext cx="12890339" cy="8314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Gotham Medium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53424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tx1">
              <a:lumMod val="65000"/>
              <a:lumOff val="35000"/>
            </a:schemeClr>
          </a:fgClr>
          <a:bgClr>
            <a:schemeClr val="bg1"/>
          </a:bgClr>
        </a:patt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2C4CD7-B11A-AB7B-322F-EBCC01BBC7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9F1F489-E694-1892-B801-7C9B9AE8B6A8}"/>
              </a:ext>
            </a:extLst>
          </p:cNvPr>
          <p:cNvGrpSpPr/>
          <p:nvPr/>
        </p:nvGrpSpPr>
        <p:grpSpPr>
          <a:xfrm>
            <a:off x="0" y="138545"/>
            <a:ext cx="19071655" cy="6858002"/>
            <a:chOff x="-3298554" y="0"/>
            <a:chExt cx="19071655" cy="685800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3B03FE6-34AB-51A1-9448-0BED92AD54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-1975850" y="-1322704"/>
              <a:ext cx="6858001" cy="9503409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B1AA1A3-E35E-B350-E31E-F88464C8C0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7592396" y="-1322703"/>
              <a:ext cx="6858001" cy="9503409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7F14CB4-542C-873C-8EDF-6C7F3D6E8F73}"/>
              </a:ext>
            </a:extLst>
          </p:cNvPr>
          <p:cNvSpPr txBox="1"/>
          <p:nvPr/>
        </p:nvSpPr>
        <p:spPr>
          <a:xfrm>
            <a:off x="838476" y="320456"/>
            <a:ext cx="10182543" cy="62170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8800" dirty="0">
                <a:solidFill>
                  <a:srgbClr val="00A99D"/>
                </a:solidFill>
                <a:latin typeface="Gotham Medium" pitchFamily="2" charset="0"/>
                <a:ea typeface="Helvetica Light" charset="0"/>
                <a:cs typeface="Helvetica Light" charset="0"/>
              </a:rPr>
              <a:t>We Hear You</a:t>
            </a:r>
          </a:p>
          <a:p>
            <a:pPr algn="ctr"/>
            <a:endParaRPr lang="en-US" sz="2200" dirty="0">
              <a:solidFill>
                <a:srgbClr val="00A99D"/>
              </a:solidFill>
              <a:latin typeface="Gotham Medium" pitchFamily="2" charset="0"/>
              <a:ea typeface="Helvetica Light" charset="0"/>
              <a:cs typeface="Helvetica Light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Gotham Book" pitchFamily="2" charset="0"/>
              </a:rPr>
              <a:t>Board Committee Usage &amp; Goals </a:t>
            </a:r>
            <a:r>
              <a:rPr lang="en-US" sz="2400" dirty="0">
                <a:latin typeface="Gotham Book" pitchFamily="2" charset="0"/>
              </a:rPr>
              <a:t>- Utilization of board committees to streamline processes and efficiency. Establishing board committee goals.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Gotham Book" pitchFamily="2" charset="0"/>
              </a:rPr>
              <a:t>Board Development </a:t>
            </a:r>
            <a:r>
              <a:rPr lang="en-US" sz="2400" dirty="0">
                <a:latin typeface="Gotham Book" pitchFamily="2" charset="0"/>
              </a:rPr>
              <a:t>- Board development opportunities.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Gotham Book" pitchFamily="2" charset="0"/>
              </a:rPr>
              <a:t>Board Evaluations </a:t>
            </a:r>
            <a:r>
              <a:rPr lang="en-US" sz="2400" dirty="0">
                <a:latin typeface="Gotham Book" pitchFamily="2" charset="0"/>
              </a:rPr>
              <a:t>- Conducing annual board evaluations.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Gotham Book" pitchFamily="2" charset="0"/>
              </a:rPr>
              <a:t>Education &amp; Engagement </a:t>
            </a:r>
            <a:r>
              <a:rPr lang="en-US" sz="2400" dirty="0">
                <a:latin typeface="Gotham Book" pitchFamily="2" charset="0"/>
              </a:rPr>
              <a:t>- Engaging and educating the board on organizational programs and services.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Gotham Book" pitchFamily="2" charset="0"/>
              </a:rPr>
              <a:t>Effective Board Meetings </a:t>
            </a:r>
            <a:r>
              <a:rPr lang="en-US" sz="2400" dirty="0">
                <a:latin typeface="Gotham Book" pitchFamily="2" charset="0"/>
              </a:rPr>
              <a:t>- Board meeting structure, agenda, and materials are not always useful and effective.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Gotham Book" pitchFamily="2" charset="0"/>
              </a:rPr>
              <a:t>Financial Education </a:t>
            </a:r>
            <a:r>
              <a:rPr lang="en-US" sz="2400" dirty="0">
                <a:latin typeface="Gotham Book" pitchFamily="2" charset="0"/>
              </a:rPr>
              <a:t>- Board understanding of financial health and oversight of fiscal needs/strategy. Not all board members understand fiscal reports.</a:t>
            </a:r>
          </a:p>
        </p:txBody>
      </p:sp>
    </p:spTree>
    <p:extLst>
      <p:ext uri="{BB962C8B-B14F-4D97-AF65-F5344CB8AC3E}">
        <p14:creationId xmlns:p14="http://schemas.microsoft.com/office/powerpoint/2010/main" val="225581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10ED17-742C-9B41-A37A-10D1E33EE4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902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A04AD1-678D-A62A-A66C-A404033468B5}"/>
              </a:ext>
            </a:extLst>
          </p:cNvPr>
          <p:cNvSpPr txBox="1"/>
          <p:nvPr/>
        </p:nvSpPr>
        <p:spPr>
          <a:xfrm>
            <a:off x="5410894" y="4954773"/>
            <a:ext cx="62279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chemeClr val="tx2"/>
                </a:solidFill>
                <a:latin typeface="Gotham Book" pitchFamily="2" charset="0"/>
              </a:rPr>
              <a:t>Stay Connected:</a:t>
            </a:r>
          </a:p>
          <a:p>
            <a:r>
              <a:rPr lang="en-US" sz="2400" i="1" dirty="0">
                <a:solidFill>
                  <a:schemeClr val="tx2"/>
                </a:solidFill>
                <a:latin typeface="Gotham Book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Adrienne@timetalentandteasurellc.com</a:t>
            </a:r>
            <a:endParaRPr lang="en-US" sz="2400" i="1" dirty="0">
              <a:solidFill>
                <a:schemeClr val="tx2"/>
              </a:solidFill>
              <a:latin typeface="Gotham Book" pitchFamily="2" charset="0"/>
            </a:endParaRPr>
          </a:p>
          <a:p>
            <a:r>
              <a:rPr lang="en-US" sz="2400" i="1" u="sng" dirty="0">
                <a:solidFill>
                  <a:schemeClr val="tx2"/>
                </a:solidFill>
                <a:latin typeface="Gotham Book" pitchFamily="2" charset="0"/>
              </a:rPr>
              <a:t>timetalentandtreasurellc.com</a:t>
            </a:r>
            <a:endParaRPr lang="en-US" sz="2400" u="sng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999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tx1">
              <a:lumMod val="65000"/>
              <a:lumOff val="35000"/>
            </a:schemeClr>
          </a:fgClr>
          <a:bgClr>
            <a:schemeClr val="bg1"/>
          </a:bgClr>
        </a:patt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78DD3E3-89F1-B4EB-25E3-08D4309ABB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36DE138-B2E2-8449-D875-DD0FF66BDE13}"/>
              </a:ext>
            </a:extLst>
          </p:cNvPr>
          <p:cNvGrpSpPr/>
          <p:nvPr/>
        </p:nvGrpSpPr>
        <p:grpSpPr>
          <a:xfrm>
            <a:off x="0" y="138545"/>
            <a:ext cx="19071655" cy="6858002"/>
            <a:chOff x="-3298554" y="0"/>
            <a:chExt cx="19071655" cy="685800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6B05D95-01E1-2D81-F246-C0E0C3647B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-1975850" y="-1322704"/>
              <a:ext cx="6858001" cy="9503409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7E19922-71C3-3614-E56C-958BB652D0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7592396" y="-1322703"/>
              <a:ext cx="6858001" cy="9503409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52F9EAA-CF1C-28F3-4989-140F9A189722}"/>
              </a:ext>
            </a:extLst>
          </p:cNvPr>
          <p:cNvSpPr txBox="1"/>
          <p:nvPr/>
        </p:nvSpPr>
        <p:spPr>
          <a:xfrm>
            <a:off x="838476" y="135791"/>
            <a:ext cx="10182543" cy="65864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8800" dirty="0">
                <a:solidFill>
                  <a:srgbClr val="00A99D"/>
                </a:solidFill>
                <a:latin typeface="Gotham Medium" pitchFamily="2" charset="0"/>
                <a:ea typeface="Helvetica Light" charset="0"/>
                <a:cs typeface="Helvetica Light" charset="0"/>
              </a:rPr>
              <a:t>We Hear You</a:t>
            </a:r>
          </a:p>
          <a:p>
            <a:pPr algn="ctr"/>
            <a:endParaRPr lang="en-US" sz="2200" dirty="0">
              <a:solidFill>
                <a:srgbClr val="00A99D"/>
              </a:solidFill>
              <a:latin typeface="Gotham Medium" pitchFamily="2" charset="0"/>
              <a:ea typeface="Helvetica Light" charset="0"/>
              <a:cs typeface="Helvetica Light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Gotham Book" pitchFamily="2" charset="0"/>
              </a:rPr>
              <a:t>Fundraising </a:t>
            </a:r>
            <a:r>
              <a:rPr lang="en-US" sz="2400" dirty="0">
                <a:latin typeface="Gotham Book" pitchFamily="2" charset="0"/>
              </a:rPr>
              <a:t>- Strengthening board’s role in fundraising.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Gotham Book" pitchFamily="2" charset="0"/>
              </a:rPr>
              <a:t>Board vs. Staff Responsibilities </a:t>
            </a:r>
            <a:r>
              <a:rPr lang="en-US" sz="2400" dirty="0">
                <a:latin typeface="Gotham Book" pitchFamily="2" charset="0"/>
              </a:rPr>
              <a:t>- Maintaining roles and responsibilities separate. Sometimes board members drift into areas that are assigned to staff. Engaging board in decision-making when appropriate.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Gotham Book" pitchFamily="2" charset="0"/>
              </a:rPr>
              <a:t>Legal Responsibilities </a:t>
            </a:r>
            <a:r>
              <a:rPr lang="en-US" sz="2400" dirty="0">
                <a:latin typeface="Gotham Book" pitchFamily="2" charset="0"/>
              </a:rPr>
              <a:t>- Board awareness of legal responsibilities.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Gotham Book" pitchFamily="2" charset="0"/>
              </a:rPr>
              <a:t>Polices &amp; Procedures </a:t>
            </a:r>
            <a:r>
              <a:rPr lang="en-US" sz="2400" dirty="0">
                <a:latin typeface="Gotham Book" pitchFamily="2" charset="0"/>
              </a:rPr>
              <a:t>- Regular policy review and updates.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Gotham Book" pitchFamily="2" charset="0"/>
              </a:rPr>
              <a:t>Recruitment, Selection &amp; Onboarding </a:t>
            </a:r>
            <a:r>
              <a:rPr lang="en-US" sz="2400" dirty="0">
                <a:latin typeface="Gotham Book" pitchFamily="2" charset="0"/>
              </a:rPr>
              <a:t>- Board selection, recruitment, and orientation need improvement. Identifying gaps in board skills and expertise.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Gotham Book" pitchFamily="2" charset="0"/>
              </a:rPr>
              <a:t>Strategic Planning </a:t>
            </a:r>
            <a:r>
              <a:rPr lang="en-US" sz="2400" dirty="0">
                <a:latin typeface="Gotham Book" pitchFamily="2" charset="0"/>
              </a:rPr>
              <a:t>- Board commitment to strategic planning and preparation for future needs.</a:t>
            </a:r>
          </a:p>
        </p:txBody>
      </p:sp>
    </p:spTree>
    <p:extLst>
      <p:ext uri="{BB962C8B-B14F-4D97-AF65-F5344CB8AC3E}">
        <p14:creationId xmlns:p14="http://schemas.microsoft.com/office/powerpoint/2010/main" val="287861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Box 92">
            <a:extLst>
              <a:ext uri="{FF2B5EF4-FFF2-40B4-BE49-F238E27FC236}">
                <a16:creationId xmlns:a16="http://schemas.microsoft.com/office/drawing/2014/main" id="{385A66C0-08EF-0E4F-8C36-2125946BF0A1}"/>
              </a:ext>
            </a:extLst>
          </p:cNvPr>
          <p:cNvSpPr txBox="1"/>
          <p:nvPr/>
        </p:nvSpPr>
        <p:spPr>
          <a:xfrm>
            <a:off x="-1" y="63927"/>
            <a:ext cx="4364599" cy="27699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Bold" pitchFamily="2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9E54B0-B320-DC74-EBDC-79996374CB41}"/>
              </a:ext>
            </a:extLst>
          </p:cNvPr>
          <p:cNvSpPr txBox="1"/>
          <p:nvPr/>
        </p:nvSpPr>
        <p:spPr>
          <a:xfrm>
            <a:off x="713359" y="748399"/>
            <a:ext cx="1109195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ld" pitchFamily="2" charset="0"/>
                <a:ea typeface="+mn-ea"/>
                <a:cs typeface="+mn-cs"/>
              </a:rPr>
              <a:t>Work Prior to Joining The Board Is Essential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F8B5E8-B392-3135-8241-EC0F2CC82568}"/>
              </a:ext>
            </a:extLst>
          </p:cNvPr>
          <p:cNvSpPr txBox="1"/>
          <p:nvPr/>
        </p:nvSpPr>
        <p:spPr>
          <a:xfrm>
            <a:off x="846199" y="2479311"/>
            <a:ext cx="1019436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kumimoji="0" lang="en-US" sz="320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 Book" pitchFamily="2" charset="0"/>
              </a:rPr>
              <a:t>Board Recruitment</a:t>
            </a:r>
          </a:p>
          <a:p>
            <a:endParaRPr kumimoji="0" lang="en-US" sz="3200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otham Book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Gotham Book" pitchFamily="2" charset="0"/>
              </a:rPr>
              <a:t>Governance</a:t>
            </a:r>
          </a:p>
          <a:p>
            <a:endParaRPr lang="en-US" sz="3200" dirty="0">
              <a:solidFill>
                <a:schemeClr val="bg1"/>
              </a:solidFill>
              <a:latin typeface="Gotham Book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Gotham Book" pitchFamily="2" charset="0"/>
              </a:rPr>
              <a:t>Onboarding</a:t>
            </a:r>
          </a:p>
          <a:p>
            <a:endParaRPr lang="en-US" sz="3200" dirty="0">
              <a:solidFill>
                <a:schemeClr val="bg1"/>
              </a:solidFill>
              <a:latin typeface="Gotham Book" pitchFamily="2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50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4767</TotalTime>
  <Words>2203</Words>
  <Application>Microsoft Macintosh PowerPoint</Application>
  <PresentationFormat>Widescreen</PresentationFormat>
  <Paragraphs>485</Paragraphs>
  <Slides>70</Slides>
  <Notes>61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70</vt:i4>
      </vt:variant>
    </vt:vector>
  </HeadingPairs>
  <TitlesOfParts>
    <vt:vector size="82" baseType="lpstr">
      <vt:lpstr>Nexa Bold</vt:lpstr>
      <vt:lpstr>Aptos Narrow</vt:lpstr>
      <vt:lpstr>Arial</vt:lpstr>
      <vt:lpstr>Calibri</vt:lpstr>
      <vt:lpstr>Calibri Light</vt:lpstr>
      <vt:lpstr>Gotham Bold</vt:lpstr>
      <vt:lpstr>Gotham Book</vt:lpstr>
      <vt:lpstr>Gotham Light</vt:lpstr>
      <vt:lpstr>Gotham Medium</vt:lpstr>
      <vt:lpstr>Helvetica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Adrienne Selsor</dc:creator>
  <cp:lastModifiedBy>Adrienne Selsor</cp:lastModifiedBy>
  <cp:revision>184</cp:revision>
  <dcterms:created xsi:type="dcterms:W3CDTF">2020-01-08T15:27:26Z</dcterms:created>
  <dcterms:modified xsi:type="dcterms:W3CDTF">2024-03-10T03:41:36Z</dcterms:modified>
</cp:coreProperties>
</file>