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4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76" r:id="rId11"/>
    <p:sldId id="269" r:id="rId12"/>
    <p:sldId id="263" r:id="rId13"/>
    <p:sldId id="265" r:id="rId14"/>
    <p:sldId id="266" r:id="rId15"/>
    <p:sldId id="267" r:id="rId16"/>
    <p:sldId id="268" r:id="rId17"/>
    <p:sldId id="270" r:id="rId18"/>
    <p:sldId id="278" r:id="rId19"/>
    <p:sldId id="273" r:id="rId20"/>
    <p:sldId id="271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19D4-C95C-4EA9-AF25-30D7E594C560}" v="580" dt="2024-04-29T17:19:35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n Warren" userId="0d048029-2929-4485-a4f3-855c5e41fdb2" providerId="ADAL" clId="{899F19D4-C95C-4EA9-AF25-30D7E594C560}"/>
    <pc:docChg chg="undo custSel addSld delSld modSld">
      <pc:chgData name="Kristan Warren" userId="0d048029-2929-4485-a4f3-855c5e41fdb2" providerId="ADAL" clId="{899F19D4-C95C-4EA9-AF25-30D7E594C560}" dt="2024-05-07T12:47:07.676" v="9833" actId="27107"/>
      <pc:docMkLst>
        <pc:docMk/>
      </pc:docMkLst>
      <pc:sldChg chg="addSp delSp modSp mod addAnim">
        <pc:chgData name="Kristan Warren" userId="0d048029-2929-4485-a4f3-855c5e41fdb2" providerId="ADAL" clId="{899F19D4-C95C-4EA9-AF25-30D7E594C560}" dt="2024-04-26T13:34:19.234" v="9218" actId="114"/>
        <pc:sldMkLst>
          <pc:docMk/>
          <pc:sldMk cId="533789031" sldId="256"/>
        </pc:sldMkLst>
        <pc:spChg chg="mod">
          <ac:chgData name="Kristan Warren" userId="0d048029-2929-4485-a4f3-855c5e41fdb2" providerId="ADAL" clId="{899F19D4-C95C-4EA9-AF25-30D7E594C560}" dt="2024-04-26T13:34:19.234" v="9218" actId="114"/>
          <ac:spMkLst>
            <pc:docMk/>
            <pc:sldMk cId="533789031" sldId="256"/>
            <ac:spMk id="2" creationId="{FCB9422D-05FF-8A86-9B7A-BEBE71B6D037}"/>
          </ac:spMkLst>
        </pc:spChg>
        <pc:spChg chg="mod">
          <ac:chgData name="Kristan Warren" userId="0d048029-2929-4485-a4f3-855c5e41fdb2" providerId="ADAL" clId="{899F19D4-C95C-4EA9-AF25-30D7E594C560}" dt="2024-03-18T15:48:00.320" v="7910" actId="14100"/>
          <ac:spMkLst>
            <pc:docMk/>
            <pc:sldMk cId="533789031" sldId="256"/>
            <ac:spMk id="3" creationId="{14F580B0-8D61-9665-8101-C8452DDC3DBF}"/>
          </ac:spMkLst>
        </pc:spChg>
        <pc:spChg chg="del">
          <ac:chgData name="Kristan Warren" userId="0d048029-2929-4485-a4f3-855c5e41fdb2" providerId="ADAL" clId="{899F19D4-C95C-4EA9-AF25-30D7E594C560}" dt="2024-02-08T15:33:47.186" v="7127" actId="26606"/>
          <ac:spMkLst>
            <pc:docMk/>
            <pc:sldMk cId="533789031" sldId="256"/>
            <ac:spMk id="9" creationId="{82950D9A-4705-4314-961A-4F88B2CE412D}"/>
          </ac:spMkLst>
        </pc:spChg>
        <pc:spChg chg="del">
          <ac:chgData name="Kristan Warren" userId="0d048029-2929-4485-a4f3-855c5e41fdb2" providerId="ADAL" clId="{899F19D4-C95C-4EA9-AF25-30D7E594C560}" dt="2024-02-08T15:33:47.186" v="7127" actId="26606"/>
          <ac:spMkLst>
            <pc:docMk/>
            <pc:sldMk cId="533789031" sldId="256"/>
            <ac:spMk id="11" creationId="{B13969F2-ED52-4E5C-B3FC-01E01B8B9FBC}"/>
          </ac:spMkLst>
        </pc:spChg>
        <pc:spChg chg="add del">
          <ac:chgData name="Kristan Warren" userId="0d048029-2929-4485-a4f3-855c5e41fdb2" providerId="ADAL" clId="{899F19D4-C95C-4EA9-AF25-30D7E594C560}" dt="2024-02-08T15:34:01.536" v="7130" actId="26606"/>
          <ac:spMkLst>
            <pc:docMk/>
            <pc:sldMk cId="533789031" sldId="256"/>
            <ac:spMk id="18" creationId="{A221245A-B93D-45A8-B0FA-EC2AEE26EAB1}"/>
          </ac:spMkLst>
        </pc:spChg>
        <pc:spChg chg="add del">
          <ac:chgData name="Kristan Warren" userId="0d048029-2929-4485-a4f3-855c5e41fdb2" providerId="ADAL" clId="{899F19D4-C95C-4EA9-AF25-30D7E594C560}" dt="2024-02-08T15:34:01.536" v="7130" actId="26606"/>
          <ac:spMkLst>
            <pc:docMk/>
            <pc:sldMk cId="533789031" sldId="256"/>
            <ac:spMk id="20" creationId="{A60A95D1-194E-4E4E-8C67-30F91F8E76D9}"/>
          </ac:spMkLst>
        </pc:spChg>
        <pc:spChg chg="add">
          <ac:chgData name="Kristan Warren" userId="0d048029-2929-4485-a4f3-855c5e41fdb2" providerId="ADAL" clId="{899F19D4-C95C-4EA9-AF25-30D7E594C560}" dt="2024-02-08T15:34:01.536" v="7130" actId="26606"/>
          <ac:spMkLst>
            <pc:docMk/>
            <pc:sldMk cId="533789031" sldId="256"/>
            <ac:spMk id="29" creationId="{A221245A-B93D-45A8-B0FA-EC2AEE26EAB1}"/>
          </ac:spMkLst>
        </pc:spChg>
        <pc:spChg chg="add">
          <ac:chgData name="Kristan Warren" userId="0d048029-2929-4485-a4f3-855c5e41fdb2" providerId="ADAL" clId="{899F19D4-C95C-4EA9-AF25-30D7E594C560}" dt="2024-02-08T15:34:01.536" v="7130" actId="26606"/>
          <ac:spMkLst>
            <pc:docMk/>
            <pc:sldMk cId="533789031" sldId="256"/>
            <ac:spMk id="31" creationId="{A60A95D1-194E-4E4E-8C67-30F91F8E76D9}"/>
          </ac:spMkLst>
        </pc:spChg>
        <pc:picChg chg="mod ord">
          <ac:chgData name="Kristan Warren" userId="0d048029-2929-4485-a4f3-855c5e41fdb2" providerId="ADAL" clId="{899F19D4-C95C-4EA9-AF25-30D7E594C560}" dt="2024-02-08T15:33:47.186" v="7127" actId="26606"/>
          <ac:picMkLst>
            <pc:docMk/>
            <pc:sldMk cId="533789031" sldId="256"/>
            <ac:picMk id="4" creationId="{24548CFE-BF13-AFD6-6D64-9DA347C20443}"/>
          </ac:picMkLst>
        </pc:picChg>
        <pc:cxnChg chg="del">
          <ac:chgData name="Kristan Warren" userId="0d048029-2929-4485-a4f3-855c5e41fdb2" providerId="ADAL" clId="{899F19D4-C95C-4EA9-AF25-30D7E594C560}" dt="2024-02-08T15:33:47.186" v="7127" actId="26606"/>
          <ac:cxnSpMkLst>
            <pc:docMk/>
            <pc:sldMk cId="533789031" sldId="256"/>
            <ac:cxnSpMk id="13" creationId="{13AC671C-E66F-43C5-A66A-C477339DD232}"/>
          </ac:cxnSpMkLst>
        </pc:cxnChg>
        <pc:cxnChg chg="add del">
          <ac:chgData name="Kristan Warren" userId="0d048029-2929-4485-a4f3-855c5e41fdb2" providerId="ADAL" clId="{899F19D4-C95C-4EA9-AF25-30D7E594C560}" dt="2024-02-08T15:34:01.536" v="7130" actId="26606"/>
          <ac:cxnSpMkLst>
            <pc:docMk/>
            <pc:sldMk cId="533789031" sldId="256"/>
            <ac:cxnSpMk id="22" creationId="{64C0A835-9AC9-4D0F-A529-BE4789E126C4}"/>
          </ac:cxnSpMkLst>
        </pc:cxnChg>
        <pc:cxnChg chg="add del">
          <ac:chgData name="Kristan Warren" userId="0d048029-2929-4485-a4f3-855c5e41fdb2" providerId="ADAL" clId="{899F19D4-C95C-4EA9-AF25-30D7E594C560}" dt="2024-02-08T15:34:01.536" v="7130" actId="26606"/>
          <ac:cxnSpMkLst>
            <pc:docMk/>
            <pc:sldMk cId="533789031" sldId="256"/>
            <ac:cxnSpMk id="24" creationId="{7CF67ECC-797A-4CA0-87E3-36046649860E}"/>
          </ac:cxnSpMkLst>
        </pc:cxnChg>
        <pc:cxnChg chg="add">
          <ac:chgData name="Kristan Warren" userId="0d048029-2929-4485-a4f3-855c5e41fdb2" providerId="ADAL" clId="{899F19D4-C95C-4EA9-AF25-30D7E594C560}" dt="2024-02-08T15:34:01.536" v="7130" actId="26606"/>
          <ac:cxnSpMkLst>
            <pc:docMk/>
            <pc:sldMk cId="533789031" sldId="256"/>
            <ac:cxnSpMk id="33" creationId="{64C0A835-9AC9-4D0F-A529-BE4789E126C4}"/>
          </ac:cxnSpMkLst>
        </pc:cxnChg>
        <pc:cxnChg chg="add">
          <ac:chgData name="Kristan Warren" userId="0d048029-2929-4485-a4f3-855c5e41fdb2" providerId="ADAL" clId="{899F19D4-C95C-4EA9-AF25-30D7E594C560}" dt="2024-02-08T15:34:01.536" v="7130" actId="26606"/>
          <ac:cxnSpMkLst>
            <pc:docMk/>
            <pc:sldMk cId="533789031" sldId="256"/>
            <ac:cxnSpMk id="35" creationId="{7CF67ECC-797A-4CA0-87E3-36046649860E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5-07T12:44:20.613" v="9742" actId="20577"/>
        <pc:sldMkLst>
          <pc:docMk/>
          <pc:sldMk cId="3822465693" sldId="257"/>
        </pc:sldMkLst>
        <pc:spChg chg="mod">
          <ac:chgData name="Kristan Warren" userId="0d048029-2929-4485-a4f3-855c5e41fdb2" providerId="ADAL" clId="{899F19D4-C95C-4EA9-AF25-30D7E594C560}" dt="2024-04-29T17:35:12.376" v="9720" actId="255"/>
          <ac:spMkLst>
            <pc:docMk/>
            <pc:sldMk cId="3822465693" sldId="257"/>
            <ac:spMk id="2" creationId="{0112274D-ED17-255F-0D5A-A12B0286CA17}"/>
          </ac:spMkLst>
        </pc:spChg>
        <pc:spChg chg="del mod">
          <ac:chgData name="Kristan Warren" userId="0d048029-2929-4485-a4f3-855c5e41fdb2" providerId="ADAL" clId="{899F19D4-C95C-4EA9-AF25-30D7E594C560}" dt="2024-02-08T15:34:21.226" v="7133" actId="26606"/>
          <ac:spMkLst>
            <pc:docMk/>
            <pc:sldMk cId="3822465693" sldId="257"/>
            <ac:spMk id="3" creationId="{6BED55FB-4F56-AF5D-F913-8F89D3A4EE57}"/>
          </ac:spMkLst>
        </pc:spChg>
        <pc:spChg chg="mod">
          <ac:chgData name="Kristan Warren" userId="0d048029-2929-4485-a4f3-855c5e41fdb2" providerId="ADAL" clId="{899F19D4-C95C-4EA9-AF25-30D7E594C560}" dt="2024-05-07T12:44:20.613" v="9742" actId="20577"/>
          <ac:spMkLst>
            <pc:docMk/>
            <pc:sldMk cId="3822465693" sldId="257"/>
            <ac:spMk id="4" creationId="{EF81102E-0BE3-6A99-9AEA-D1170451ADD1}"/>
          </ac:spMkLst>
        </pc:spChg>
        <pc:spChg chg="add del">
          <ac:chgData name="Kristan Warren" userId="0d048029-2929-4485-a4f3-855c5e41fdb2" providerId="ADAL" clId="{899F19D4-C95C-4EA9-AF25-30D7E594C560}" dt="2024-02-08T15:34:21.203" v="7132" actId="26606"/>
          <ac:spMkLst>
            <pc:docMk/>
            <pc:sldMk cId="3822465693" sldId="257"/>
            <ac:spMk id="24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2-08T15:34:21.203" v="7132" actId="26606"/>
          <ac:spMkLst>
            <pc:docMk/>
            <pc:sldMk cId="3822465693" sldId="257"/>
            <ac:spMk id="26" creationId="{7AA72C55-67D2-47FE-9C0B-01A954C8BF4B}"/>
          </ac:spMkLst>
        </pc:spChg>
        <pc:graphicFrameChg chg="add mod">
          <ac:chgData name="Kristan Warren" userId="0d048029-2929-4485-a4f3-855c5e41fdb2" providerId="ADAL" clId="{899F19D4-C95C-4EA9-AF25-30D7E594C560}" dt="2024-04-26T13:28:28.097" v="9072" actId="20577"/>
          <ac:graphicFrameMkLst>
            <pc:docMk/>
            <pc:sldMk cId="3822465693" sldId="257"/>
            <ac:graphicFrameMk id="6" creationId="{BED831BC-ECA4-F9CE-9B10-7361F1535571}"/>
          </ac:graphicFrameMkLst>
        </pc:graphicFrame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10" creationId="{4436E0F2-A64B-471E-93C0-8DFE08CC57C8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12" creationId="{DC1E3AB1-2A8C-4607-9FAE-D8BDB280FE1A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14" creationId="{26D66059-832F-40B6-A35F-F56C8F38A1E7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16" creationId="{A515E2ED-7EA9-448D-83FA-54C3DF9723BD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18" creationId="{20595356-EABD-4767-AC9D-EA21FF115EC0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20" creationId="{28CD9F06-9628-469C-B788-A894E3E08281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22" creationId="{8550A431-0B61-421B-B4B7-24C0CFF0F938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28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2-08T15:34:21.203" v="7132" actId="26606"/>
          <ac:cxnSpMkLst>
            <pc:docMk/>
            <pc:sldMk cId="3822465693" sldId="257"/>
            <ac:cxnSpMk id="30" creationId="{C5D9BE15-6B66-4F4C-B41A-B2A4C304902F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3:06.199" v="9110" actId="114"/>
        <pc:sldMkLst>
          <pc:docMk/>
          <pc:sldMk cId="272238751" sldId="258"/>
        </pc:sldMkLst>
        <pc:spChg chg="mod">
          <ac:chgData name="Kristan Warren" userId="0d048029-2929-4485-a4f3-855c5e41fdb2" providerId="ADAL" clId="{899F19D4-C95C-4EA9-AF25-30D7E594C560}" dt="2024-04-26T13:33:06.199" v="9110" actId="114"/>
          <ac:spMkLst>
            <pc:docMk/>
            <pc:sldMk cId="272238751" sldId="258"/>
            <ac:spMk id="2" creationId="{855511A0-3BDF-9B96-53B3-60D6D7028D48}"/>
          </ac:spMkLst>
        </pc:spChg>
        <pc:spChg chg="del mod">
          <ac:chgData name="Kristan Warren" userId="0d048029-2929-4485-a4f3-855c5e41fdb2" providerId="ADAL" clId="{899F19D4-C95C-4EA9-AF25-30D7E594C560}" dt="2024-02-08T15:34:46.318" v="7134" actId="26606"/>
          <ac:spMkLst>
            <pc:docMk/>
            <pc:sldMk cId="272238751" sldId="258"/>
            <ac:spMk id="3" creationId="{3BA7220F-0C03-E158-06D1-E201C951C4F8}"/>
          </ac:spMkLst>
        </pc:spChg>
        <pc:spChg chg="add del">
          <ac:chgData name="Kristan Warren" userId="0d048029-2929-4485-a4f3-855c5e41fdb2" providerId="ADAL" clId="{899F19D4-C95C-4EA9-AF25-30D7E594C560}" dt="2024-03-18T15:38:12.099" v="7821" actId="26606"/>
          <ac:spMkLst>
            <pc:docMk/>
            <pc:sldMk cId="272238751" sldId="258"/>
            <ac:spMk id="9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3-18T15:38:12.099" v="7821" actId="26606"/>
          <ac:spMkLst>
            <pc:docMk/>
            <pc:sldMk cId="272238751" sldId="258"/>
            <ac:spMk id="11" creationId="{7AA72C55-67D2-47FE-9C0B-01A954C8BF4B}"/>
          </ac:spMkLst>
        </pc:spChg>
        <pc:spChg chg="add del">
          <ac:chgData name="Kristan Warren" userId="0d048029-2929-4485-a4f3-855c5e41fdb2" providerId="ADAL" clId="{899F19D4-C95C-4EA9-AF25-30D7E594C560}" dt="2024-03-18T15:38:12.052" v="7820" actId="26606"/>
          <ac:spMkLst>
            <pc:docMk/>
            <pc:sldMk cId="272238751" sldId="258"/>
            <ac:spMk id="20" creationId="{A6CA7A60-8DF8-4B78-BFE3-B372B90AB9F5}"/>
          </ac:spMkLst>
        </pc:spChg>
        <pc:spChg chg="add">
          <ac:chgData name="Kristan Warren" userId="0d048029-2929-4485-a4f3-855c5e41fdb2" providerId="ADAL" clId="{899F19D4-C95C-4EA9-AF25-30D7E594C560}" dt="2024-03-18T15:38:12.099" v="7821" actId="26606"/>
          <ac:spMkLst>
            <pc:docMk/>
            <pc:sldMk cId="272238751" sldId="258"/>
            <ac:spMk id="26" creationId="{75A5BB70-1673-4097-A7F8-BCF5F4F19B52}"/>
          </ac:spMkLst>
        </pc:spChg>
        <pc:spChg chg="add">
          <ac:chgData name="Kristan Warren" userId="0d048029-2929-4485-a4f3-855c5e41fdb2" providerId="ADAL" clId="{899F19D4-C95C-4EA9-AF25-30D7E594C560}" dt="2024-03-18T15:38:12.099" v="7821" actId="26606"/>
          <ac:spMkLst>
            <pc:docMk/>
            <pc:sldMk cId="272238751" sldId="258"/>
            <ac:spMk id="27" creationId="{7AA72C55-67D2-47FE-9C0B-01A954C8BF4B}"/>
          </ac:spMkLst>
        </pc:spChg>
        <pc:graphicFrameChg chg="add mod modGraphic">
          <ac:chgData name="Kristan Warren" userId="0d048029-2929-4485-a4f3-855c5e41fdb2" providerId="ADAL" clId="{899F19D4-C95C-4EA9-AF25-30D7E594C560}" dt="2024-04-26T13:29:24.746" v="9074"/>
          <ac:graphicFrameMkLst>
            <pc:docMk/>
            <pc:sldMk cId="272238751" sldId="258"/>
            <ac:graphicFrameMk id="5" creationId="{BC83D531-DD73-D223-916E-381F130044A4}"/>
          </ac:graphicFrameMkLst>
        </pc:graphicFrameChg>
        <pc:cxnChg chg="add del">
          <ac:chgData name="Kristan Warren" userId="0d048029-2929-4485-a4f3-855c5e41fdb2" providerId="ADAL" clId="{899F19D4-C95C-4EA9-AF25-30D7E594C560}" dt="2024-03-18T15:38:12.099" v="7821" actId="26606"/>
          <ac:cxnSpMkLst>
            <pc:docMk/>
            <pc:sldMk cId="272238751" sldId="258"/>
            <ac:cxnSpMk id="13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3-18T15:38:12.099" v="7821" actId="26606"/>
          <ac:cxnSpMkLst>
            <pc:docMk/>
            <pc:sldMk cId="272238751" sldId="258"/>
            <ac:cxnSpMk id="15" creationId="{C5D9BE15-6B66-4F4C-B41A-B2A4C304902F}"/>
          </ac:cxnSpMkLst>
        </pc:cxnChg>
        <pc:cxnChg chg="add del">
          <ac:chgData name="Kristan Warren" userId="0d048029-2929-4485-a4f3-855c5e41fdb2" providerId="ADAL" clId="{899F19D4-C95C-4EA9-AF25-30D7E594C560}" dt="2024-03-18T15:38:12.052" v="7820" actId="26606"/>
          <ac:cxnSpMkLst>
            <pc:docMk/>
            <pc:sldMk cId="272238751" sldId="258"/>
            <ac:cxnSpMk id="22" creationId="{4BCE8AF9-FB73-4BD9-BA50-43BF340CB0EC}"/>
          </ac:cxnSpMkLst>
        </pc:cxnChg>
        <pc:cxnChg chg="add del">
          <ac:chgData name="Kristan Warren" userId="0d048029-2929-4485-a4f3-855c5e41fdb2" providerId="ADAL" clId="{899F19D4-C95C-4EA9-AF25-30D7E594C560}" dt="2024-03-18T15:38:12.052" v="7820" actId="26606"/>
          <ac:cxnSpMkLst>
            <pc:docMk/>
            <pc:sldMk cId="272238751" sldId="258"/>
            <ac:cxnSpMk id="24" creationId="{F1CEFB97-33B1-4F90-A6B8-EAA26EEA1E7E}"/>
          </ac:cxnSpMkLst>
        </pc:cxnChg>
        <pc:cxnChg chg="add">
          <ac:chgData name="Kristan Warren" userId="0d048029-2929-4485-a4f3-855c5e41fdb2" providerId="ADAL" clId="{899F19D4-C95C-4EA9-AF25-30D7E594C560}" dt="2024-03-18T15:38:12.099" v="7821" actId="26606"/>
          <ac:cxnSpMkLst>
            <pc:docMk/>
            <pc:sldMk cId="272238751" sldId="258"/>
            <ac:cxnSpMk id="28" creationId="{CED23ACC-C318-4DEB-B776-570408C7FBA0}"/>
          </ac:cxnSpMkLst>
        </pc:cxnChg>
        <pc:cxnChg chg="add">
          <ac:chgData name="Kristan Warren" userId="0d048029-2929-4485-a4f3-855c5e41fdb2" providerId="ADAL" clId="{899F19D4-C95C-4EA9-AF25-30D7E594C560}" dt="2024-03-18T15:38:12.099" v="7821" actId="26606"/>
          <ac:cxnSpMkLst>
            <pc:docMk/>
            <pc:sldMk cId="272238751" sldId="258"/>
            <ac:cxnSpMk id="29" creationId="{C5D9BE15-6B66-4F4C-B41A-B2A4C304902F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2:51.982" v="9108" actId="114"/>
        <pc:sldMkLst>
          <pc:docMk/>
          <pc:sldMk cId="3386889469" sldId="259"/>
        </pc:sldMkLst>
        <pc:spChg chg="mod">
          <ac:chgData name="Kristan Warren" userId="0d048029-2929-4485-a4f3-855c5e41fdb2" providerId="ADAL" clId="{899F19D4-C95C-4EA9-AF25-30D7E594C560}" dt="2024-04-26T13:32:51.982" v="9108" actId="114"/>
          <ac:spMkLst>
            <pc:docMk/>
            <pc:sldMk cId="3386889469" sldId="259"/>
            <ac:spMk id="2" creationId="{866EDADC-C4FC-0887-3D73-E6E650CE3E4A}"/>
          </ac:spMkLst>
        </pc:spChg>
        <pc:spChg chg="add del mod">
          <ac:chgData name="Kristan Warren" userId="0d048029-2929-4485-a4f3-855c5e41fdb2" providerId="ADAL" clId="{899F19D4-C95C-4EA9-AF25-30D7E594C560}" dt="2024-02-08T15:35:26.759" v="7137" actId="26606"/>
          <ac:spMkLst>
            <pc:docMk/>
            <pc:sldMk cId="3386889469" sldId="259"/>
            <ac:spMk id="3" creationId="{04570214-7054-C8EE-BB80-03EBFB87B49F}"/>
          </ac:spMkLst>
        </pc:spChg>
        <pc:spChg chg="add del">
          <ac:chgData name="Kristan Warren" userId="0d048029-2929-4485-a4f3-855c5e41fdb2" providerId="ADAL" clId="{899F19D4-C95C-4EA9-AF25-30D7E594C560}" dt="2024-02-08T15:35:26.735" v="7136" actId="26606"/>
          <ac:spMkLst>
            <pc:docMk/>
            <pc:sldMk cId="3386889469" sldId="259"/>
            <ac:spMk id="9" creationId="{A6CA7A60-8DF8-4B78-BFE3-B372B90AB9F5}"/>
          </ac:spMkLst>
        </pc:spChg>
        <pc:spChg chg="add del">
          <ac:chgData name="Kristan Warren" userId="0d048029-2929-4485-a4f3-855c5e41fdb2" providerId="ADAL" clId="{899F19D4-C95C-4EA9-AF25-30D7E594C560}" dt="2024-02-08T15:35:26.735" v="7136" actId="26606"/>
          <ac:spMkLst>
            <pc:docMk/>
            <pc:sldMk cId="3386889469" sldId="259"/>
            <ac:spMk id="11" creationId="{469A5737-8D36-4BF8-AC7D-2AA2B6B633CA}"/>
          </ac:spMkLst>
        </pc:spChg>
        <pc:spChg chg="add del">
          <ac:chgData name="Kristan Warren" userId="0d048029-2929-4485-a4f3-855c5e41fdb2" providerId="ADAL" clId="{899F19D4-C95C-4EA9-AF25-30D7E594C560}" dt="2024-02-08T15:52:43.368" v="7272" actId="26606"/>
          <ac:spMkLst>
            <pc:docMk/>
            <pc:sldMk cId="3386889469" sldId="259"/>
            <ac:spMk id="17" creationId="{A6CA7A60-8DF8-4B78-BFE3-B372B90AB9F5}"/>
          </ac:spMkLst>
        </pc:spChg>
        <pc:spChg chg="add del">
          <ac:chgData name="Kristan Warren" userId="0d048029-2929-4485-a4f3-855c5e41fdb2" providerId="ADAL" clId="{899F19D4-C95C-4EA9-AF25-30D7E594C560}" dt="2024-03-18T15:40:39.180" v="7837" actId="26606"/>
          <ac:spMkLst>
            <pc:docMk/>
            <pc:sldMk cId="3386889469" sldId="259"/>
            <ac:spMk id="25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3-18T15:40:39.180" v="7837" actId="26606"/>
          <ac:spMkLst>
            <pc:docMk/>
            <pc:sldMk cId="3386889469" sldId="259"/>
            <ac:spMk id="27" creationId="{7AA72C55-67D2-47FE-9C0B-01A954C8BF4B}"/>
          </ac:spMkLst>
        </pc:spChg>
        <pc:spChg chg="add del">
          <ac:chgData name="Kristan Warren" userId="0d048029-2929-4485-a4f3-855c5e41fdb2" providerId="ADAL" clId="{899F19D4-C95C-4EA9-AF25-30D7E594C560}" dt="2024-04-26T13:31:31.743" v="9076" actId="26606"/>
          <ac:spMkLst>
            <pc:docMk/>
            <pc:sldMk cId="3386889469" sldId="259"/>
            <ac:spMk id="50" creationId="{052B717E-679E-41A4-B95A-8F7DFAD3FA30}"/>
          </ac:spMkLst>
        </pc:spChg>
        <pc:spChg chg="add del">
          <ac:chgData name="Kristan Warren" userId="0d048029-2929-4485-a4f3-855c5e41fdb2" providerId="ADAL" clId="{899F19D4-C95C-4EA9-AF25-30D7E594C560}" dt="2024-04-26T13:31:31.743" v="9076" actId="26606"/>
          <ac:spMkLst>
            <pc:docMk/>
            <pc:sldMk cId="3386889469" sldId="259"/>
            <ac:spMk id="52" creationId="{0B0EB278-F8C7-43AD-BCE2-A2F4D98C499D}"/>
          </ac:spMkLst>
        </pc:spChg>
        <pc:spChg chg="add">
          <ac:chgData name="Kristan Warren" userId="0d048029-2929-4485-a4f3-855c5e41fdb2" providerId="ADAL" clId="{899F19D4-C95C-4EA9-AF25-30D7E594C560}" dt="2024-04-26T13:31:31.743" v="9076" actId="26606"/>
          <ac:spMkLst>
            <pc:docMk/>
            <pc:sldMk cId="3386889469" sldId="259"/>
            <ac:spMk id="77" creationId="{A221245A-B93D-45A8-B0FA-EC2AEE26EAB1}"/>
          </ac:spMkLst>
        </pc:spChg>
        <pc:spChg chg="add">
          <ac:chgData name="Kristan Warren" userId="0d048029-2929-4485-a4f3-855c5e41fdb2" providerId="ADAL" clId="{899F19D4-C95C-4EA9-AF25-30D7E594C560}" dt="2024-04-26T13:31:31.743" v="9076" actId="26606"/>
          <ac:spMkLst>
            <pc:docMk/>
            <pc:sldMk cId="3386889469" sldId="259"/>
            <ac:spMk id="79" creationId="{A60A95D1-194E-4E4E-8C67-30F91F8E76D9}"/>
          </ac:spMkLst>
        </pc:spChg>
        <pc:graphicFrameChg chg="add del">
          <ac:chgData name="Kristan Warren" userId="0d048029-2929-4485-a4f3-855c5e41fdb2" providerId="ADAL" clId="{899F19D4-C95C-4EA9-AF25-30D7E594C560}" dt="2024-02-08T15:35:26.735" v="7136" actId="26606"/>
          <ac:graphicFrameMkLst>
            <pc:docMk/>
            <pc:sldMk cId="3386889469" sldId="259"/>
            <ac:graphicFrameMk id="5" creationId="{02F25E27-DE5F-278D-E71A-83107EAB3C48}"/>
          </ac:graphicFrameMkLst>
        </pc:graphicFrameChg>
        <pc:graphicFrameChg chg="add mod modGraphic">
          <ac:chgData name="Kristan Warren" userId="0d048029-2929-4485-a4f3-855c5e41fdb2" providerId="ADAL" clId="{899F19D4-C95C-4EA9-AF25-30D7E594C560}" dt="2024-03-21T16:41:36.601" v="8275" actId="20577"/>
          <ac:graphicFrameMkLst>
            <pc:docMk/>
            <pc:sldMk cId="3386889469" sldId="259"/>
            <ac:graphicFrameMk id="20" creationId="{A46B0448-AB3C-CC24-F3AE-32966D5BE81F}"/>
          </ac:graphicFrameMkLst>
        </pc:graphicFrameChg>
        <pc:cxnChg chg="add del">
          <ac:chgData name="Kristan Warren" userId="0d048029-2929-4485-a4f3-855c5e41fdb2" providerId="ADAL" clId="{899F19D4-C95C-4EA9-AF25-30D7E594C560}" dt="2024-02-08T15:35:26.735" v="7136" actId="26606"/>
          <ac:cxnSpMkLst>
            <pc:docMk/>
            <pc:sldMk cId="3386889469" sldId="259"/>
            <ac:cxnSpMk id="13" creationId="{72ECE8B0-6962-4F5B-830A-E8F8F97267E0}"/>
          </ac:cxnSpMkLst>
        </pc:cxnChg>
        <pc:cxnChg chg="add del">
          <ac:chgData name="Kristan Warren" userId="0d048029-2929-4485-a4f3-855c5e41fdb2" providerId="ADAL" clId="{899F19D4-C95C-4EA9-AF25-30D7E594C560}" dt="2024-02-08T15:35:26.735" v="7136" actId="26606"/>
          <ac:cxnSpMkLst>
            <pc:docMk/>
            <pc:sldMk cId="3386889469" sldId="259"/>
            <ac:cxnSpMk id="15" creationId="{FEAF673E-0279-495F-A8A9-F84D0AB5A491}"/>
          </ac:cxnSpMkLst>
        </pc:cxnChg>
        <pc:cxnChg chg="add del">
          <ac:chgData name="Kristan Warren" userId="0d048029-2929-4485-a4f3-855c5e41fdb2" providerId="ADAL" clId="{899F19D4-C95C-4EA9-AF25-30D7E594C560}" dt="2024-02-08T15:52:43.368" v="7272" actId="26606"/>
          <ac:cxnSpMkLst>
            <pc:docMk/>
            <pc:sldMk cId="3386889469" sldId="259"/>
            <ac:cxnSpMk id="18" creationId="{4BCE8AF9-FB73-4BD9-BA50-43BF340CB0EC}"/>
          </ac:cxnSpMkLst>
        </pc:cxnChg>
        <pc:cxnChg chg="add del">
          <ac:chgData name="Kristan Warren" userId="0d048029-2929-4485-a4f3-855c5e41fdb2" providerId="ADAL" clId="{899F19D4-C95C-4EA9-AF25-30D7E594C560}" dt="2024-02-08T15:52:43.368" v="7272" actId="26606"/>
          <ac:cxnSpMkLst>
            <pc:docMk/>
            <pc:sldMk cId="3386889469" sldId="259"/>
            <ac:cxnSpMk id="19" creationId="{F1CEFB97-33B1-4F90-A6B8-EAA26EEA1E7E}"/>
          </ac:cxnSpMkLst>
        </pc:cxnChg>
        <pc:cxnChg chg="add del">
          <ac:chgData name="Kristan Warren" userId="0d048029-2929-4485-a4f3-855c5e41fdb2" providerId="ADAL" clId="{899F19D4-C95C-4EA9-AF25-30D7E594C560}" dt="2024-03-18T15:40:39.180" v="7837" actId="26606"/>
          <ac:cxnSpMkLst>
            <pc:docMk/>
            <pc:sldMk cId="3386889469" sldId="259"/>
            <ac:cxnSpMk id="29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3-18T15:40:39.180" v="7837" actId="26606"/>
          <ac:cxnSpMkLst>
            <pc:docMk/>
            <pc:sldMk cId="3386889469" sldId="259"/>
            <ac:cxnSpMk id="31" creationId="{C5D9BE15-6B66-4F4C-B41A-B2A4C304902F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36" creationId="{4436E0F2-A64B-471E-93C0-8DFE08CC57C8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38" creationId="{DC1E3AB1-2A8C-4607-9FAE-D8BDB280FE1A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40" creationId="{26D66059-832F-40B6-A35F-F56C8F38A1E7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42" creationId="{A515E2ED-7EA9-448D-83FA-54C3DF9723BD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44" creationId="{20595356-EABD-4767-AC9D-EA21FF115EC0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46" creationId="{28CD9F06-9628-469C-B788-A894E3E08281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48" creationId="{8550A431-0B61-421B-B4B7-24C0CFF0F938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54" creationId="{50A7A0AD-25ED-4137-AA04-A0E36CAA8E4A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56" creationId="{B186F20B-6445-4368-B022-F9EABF15AE19}"/>
          </ac:cxnSpMkLst>
        </pc:cxnChg>
        <pc:cxnChg chg="add del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58" creationId="{99F97BBF-9EBF-4BEE-B39C-E6C666941D8D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63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65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67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69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71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73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75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81" creationId="{64C0A835-9AC9-4D0F-A529-BE4789E126C4}"/>
          </ac:cxnSpMkLst>
        </pc:cxnChg>
        <pc:cxnChg chg="add">
          <ac:chgData name="Kristan Warren" userId="0d048029-2929-4485-a4f3-855c5e41fdb2" providerId="ADAL" clId="{899F19D4-C95C-4EA9-AF25-30D7E594C560}" dt="2024-04-26T13:31:31.743" v="9076" actId="26606"/>
          <ac:cxnSpMkLst>
            <pc:docMk/>
            <pc:sldMk cId="3386889469" sldId="259"/>
            <ac:cxnSpMk id="83" creationId="{7CF67ECC-797A-4CA0-87E3-36046649860E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4:25.640" v="9219" actId="114"/>
        <pc:sldMkLst>
          <pc:docMk/>
          <pc:sldMk cId="1553009698" sldId="260"/>
        </pc:sldMkLst>
        <pc:spChg chg="mod">
          <ac:chgData name="Kristan Warren" userId="0d048029-2929-4485-a4f3-855c5e41fdb2" providerId="ADAL" clId="{899F19D4-C95C-4EA9-AF25-30D7E594C560}" dt="2024-04-26T13:34:25.640" v="9219" actId="114"/>
          <ac:spMkLst>
            <pc:docMk/>
            <pc:sldMk cId="1553009698" sldId="260"/>
            <ac:spMk id="2" creationId="{260F8D7C-5D67-B059-59E5-AB5754703F21}"/>
          </ac:spMkLst>
        </pc:spChg>
        <pc:spChg chg="mod">
          <ac:chgData name="Kristan Warren" userId="0d048029-2929-4485-a4f3-855c5e41fdb2" providerId="ADAL" clId="{899F19D4-C95C-4EA9-AF25-30D7E594C560}" dt="2024-02-08T15:53:46.919" v="7280" actId="26606"/>
          <ac:spMkLst>
            <pc:docMk/>
            <pc:sldMk cId="1553009698" sldId="260"/>
            <ac:spMk id="3" creationId="{632BCC89-A69F-784D-95A0-E611D7238A2A}"/>
          </ac:spMkLst>
        </pc:spChg>
        <pc:spChg chg="add del">
          <ac:chgData name="Kristan Warren" userId="0d048029-2929-4485-a4f3-855c5e41fdb2" providerId="ADAL" clId="{899F19D4-C95C-4EA9-AF25-30D7E594C560}" dt="2024-02-08T15:53:46.919" v="7280" actId="26606"/>
          <ac:spMkLst>
            <pc:docMk/>
            <pc:sldMk cId="1553009698" sldId="260"/>
            <ac:spMk id="9" creationId="{D6309531-94CD-4CF6-AACE-80EC085E0F34}"/>
          </ac:spMkLst>
        </pc:spChg>
        <pc:spChg chg="add del">
          <ac:chgData name="Kristan Warren" userId="0d048029-2929-4485-a4f3-855c5e41fdb2" providerId="ADAL" clId="{899F19D4-C95C-4EA9-AF25-30D7E594C560}" dt="2024-02-08T15:36:36.048" v="7173" actId="26606"/>
          <ac:spMkLst>
            <pc:docMk/>
            <pc:sldMk cId="1553009698" sldId="260"/>
            <ac:spMk id="10" creationId="{21FBE127-D2A6-4FA3-A6B9-B8FD1DE4BE39}"/>
          </ac:spMkLst>
        </pc:spChg>
        <pc:spChg chg="add del">
          <ac:chgData name="Kristan Warren" userId="0d048029-2929-4485-a4f3-855c5e41fdb2" providerId="ADAL" clId="{899F19D4-C95C-4EA9-AF25-30D7E594C560}" dt="2024-02-08T15:53:46.919" v="7280" actId="26606"/>
          <ac:spMkLst>
            <pc:docMk/>
            <pc:sldMk cId="1553009698" sldId="260"/>
            <ac:spMk id="11" creationId="{DC829807-7791-462F-8C59-969B0EC71AB9}"/>
          </ac:spMkLst>
        </pc:spChg>
        <pc:spChg chg="add">
          <ac:chgData name="Kristan Warren" userId="0d048029-2929-4485-a4f3-855c5e41fdb2" providerId="ADAL" clId="{899F19D4-C95C-4EA9-AF25-30D7E594C560}" dt="2024-02-08T15:53:46.919" v="7280" actId="26606"/>
          <ac:spMkLst>
            <pc:docMk/>
            <pc:sldMk cId="1553009698" sldId="260"/>
            <ac:spMk id="20" creationId="{7E105210-61FE-4E9D-9076-A5618FDA8D0C}"/>
          </ac:spMkLst>
        </pc:spChg>
        <pc:picChg chg="add mod">
          <ac:chgData name="Kristan Warren" userId="0d048029-2929-4485-a4f3-855c5e41fdb2" providerId="ADAL" clId="{899F19D4-C95C-4EA9-AF25-30D7E594C560}" dt="2024-02-08T15:53:46.919" v="7280" actId="26606"/>
          <ac:picMkLst>
            <pc:docMk/>
            <pc:sldMk cId="1553009698" sldId="260"/>
            <ac:picMk id="5" creationId="{B2925B12-0D0D-9881-FF70-E3F71B913EF3}"/>
          </ac:picMkLst>
        </pc:picChg>
        <pc:picChg chg="add del">
          <ac:chgData name="Kristan Warren" userId="0d048029-2929-4485-a4f3-855c5e41fdb2" providerId="ADAL" clId="{899F19D4-C95C-4EA9-AF25-30D7E594C560}" dt="2024-02-08T15:36:36.048" v="7173" actId="26606"/>
          <ac:picMkLst>
            <pc:docMk/>
            <pc:sldMk cId="1553009698" sldId="260"/>
            <ac:picMk id="7" creationId="{B8C95E2D-ADD7-7210-480B-FF7A726E221F}"/>
          </ac:picMkLst>
        </pc:picChg>
        <pc:cxnChg chg="add del">
          <ac:chgData name="Kristan Warren" userId="0d048029-2929-4485-a4f3-855c5e41fdb2" providerId="ADAL" clId="{899F19D4-C95C-4EA9-AF25-30D7E594C560}" dt="2024-02-08T15:36:36.048" v="7173" actId="26606"/>
          <ac:cxnSpMkLst>
            <pc:docMk/>
            <pc:sldMk cId="1553009698" sldId="260"/>
            <ac:cxnSpMk id="12" creationId="{DDD9C044-4B08-47CC-852C-B22B09675A8C}"/>
          </ac:cxnSpMkLst>
        </pc:cxnChg>
        <pc:cxnChg chg="add del">
          <ac:chgData name="Kristan Warren" userId="0d048029-2929-4485-a4f3-855c5e41fdb2" providerId="ADAL" clId="{899F19D4-C95C-4EA9-AF25-30D7E594C560}" dt="2024-02-08T15:53:46.919" v="7280" actId="26606"/>
          <ac:cxnSpMkLst>
            <pc:docMk/>
            <pc:sldMk cId="1553009698" sldId="260"/>
            <ac:cxnSpMk id="13" creationId="{F75BF611-D2A5-4454-8C47-95B0BC422843}"/>
          </ac:cxnSpMkLst>
        </pc:cxnChg>
        <pc:cxnChg chg="add del">
          <ac:chgData name="Kristan Warren" userId="0d048029-2929-4485-a4f3-855c5e41fdb2" providerId="ADAL" clId="{899F19D4-C95C-4EA9-AF25-30D7E594C560}" dt="2024-02-08T15:36:36.048" v="7173" actId="26606"/>
          <ac:cxnSpMkLst>
            <pc:docMk/>
            <pc:sldMk cId="1553009698" sldId="260"/>
            <ac:cxnSpMk id="14" creationId="{5033687E-2F83-4E90-B11A-4B998C15403E}"/>
          </ac:cxnSpMkLst>
        </pc:cxnChg>
        <pc:cxnChg chg="add del">
          <ac:chgData name="Kristan Warren" userId="0d048029-2929-4485-a4f3-855c5e41fdb2" providerId="ADAL" clId="{899F19D4-C95C-4EA9-AF25-30D7E594C560}" dt="2024-02-08T15:53:46.919" v="7280" actId="26606"/>
          <ac:cxnSpMkLst>
            <pc:docMk/>
            <pc:sldMk cId="1553009698" sldId="260"/>
            <ac:cxnSpMk id="15" creationId="{DC2312DA-BDBD-40EE-84AB-53293C1CDE04}"/>
          </ac:cxnSpMkLst>
        </pc:cxnChg>
        <pc:cxnChg chg="add del">
          <ac:chgData name="Kristan Warren" userId="0d048029-2929-4485-a4f3-855c5e41fdb2" providerId="ADAL" clId="{899F19D4-C95C-4EA9-AF25-30D7E594C560}" dt="2024-02-08T15:36:36.048" v="7173" actId="26606"/>
          <ac:cxnSpMkLst>
            <pc:docMk/>
            <pc:sldMk cId="1553009698" sldId="260"/>
            <ac:cxnSpMk id="16" creationId="{D292DBC3-1A72-41ED-8432-D0D64FD63148}"/>
          </ac:cxnSpMkLst>
        </pc:cxnChg>
        <pc:cxnChg chg="add del">
          <ac:chgData name="Kristan Warren" userId="0d048029-2929-4485-a4f3-855c5e41fdb2" providerId="ADAL" clId="{899F19D4-C95C-4EA9-AF25-30D7E594C560}" dt="2024-02-08T15:36:36.048" v="7173" actId="26606"/>
          <ac:cxnSpMkLst>
            <pc:docMk/>
            <pc:sldMk cId="1553009698" sldId="260"/>
            <ac:cxnSpMk id="18" creationId="{99309E4A-5F81-4CAB-B5DB-AB4EB90C7126}"/>
          </ac:cxnSpMkLst>
        </pc:cxnChg>
        <pc:cxnChg chg="add">
          <ac:chgData name="Kristan Warren" userId="0d048029-2929-4485-a4f3-855c5e41fdb2" providerId="ADAL" clId="{899F19D4-C95C-4EA9-AF25-30D7E594C560}" dt="2024-02-08T15:53:46.919" v="7280" actId="26606"/>
          <ac:cxnSpMkLst>
            <pc:docMk/>
            <pc:sldMk cId="1553009698" sldId="260"/>
            <ac:cxnSpMk id="22" creationId="{8C1DF613-CD5C-4D37-9F6C-843AFBBBDEF2}"/>
          </ac:cxnSpMkLst>
        </pc:cxnChg>
        <pc:cxnChg chg="add">
          <ac:chgData name="Kristan Warren" userId="0d048029-2929-4485-a4f3-855c5e41fdb2" providerId="ADAL" clId="{899F19D4-C95C-4EA9-AF25-30D7E594C560}" dt="2024-02-08T15:53:46.919" v="7280" actId="26606"/>
          <ac:cxnSpMkLst>
            <pc:docMk/>
            <pc:sldMk cId="1553009698" sldId="260"/>
            <ac:cxnSpMk id="24" creationId="{8CB56F5D-A737-4E56-BCDD-0F992B89C804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4:31.214" v="9220" actId="114"/>
        <pc:sldMkLst>
          <pc:docMk/>
          <pc:sldMk cId="755680073" sldId="261"/>
        </pc:sldMkLst>
        <pc:spChg chg="mod">
          <ac:chgData name="Kristan Warren" userId="0d048029-2929-4485-a4f3-855c5e41fdb2" providerId="ADAL" clId="{899F19D4-C95C-4EA9-AF25-30D7E594C560}" dt="2024-04-26T13:34:31.214" v="9220" actId="114"/>
          <ac:spMkLst>
            <pc:docMk/>
            <pc:sldMk cId="755680073" sldId="261"/>
            <ac:spMk id="2" creationId="{711F2675-6FA3-DAED-8059-ABF3F4E31794}"/>
          </ac:spMkLst>
        </pc:spChg>
        <pc:spChg chg="add del mod">
          <ac:chgData name="Kristan Warren" userId="0d048029-2929-4485-a4f3-855c5e41fdb2" providerId="ADAL" clId="{899F19D4-C95C-4EA9-AF25-30D7E594C560}" dt="2024-03-18T15:41:31.998" v="7840" actId="26606"/>
          <ac:spMkLst>
            <pc:docMk/>
            <pc:sldMk cId="755680073" sldId="261"/>
            <ac:spMk id="3" creationId="{C530ED7E-F5E9-1BAD-540B-9E38F33B5B0E}"/>
          </ac:spMkLst>
        </pc:spChg>
        <pc:spChg chg="add del">
          <ac:chgData name="Kristan Warren" userId="0d048029-2929-4485-a4f3-855c5e41fdb2" providerId="ADAL" clId="{899F19D4-C95C-4EA9-AF25-30D7E594C560}" dt="2024-03-18T15:41:31.998" v="7840" actId="26606"/>
          <ac:spMkLst>
            <pc:docMk/>
            <pc:sldMk cId="755680073" sldId="261"/>
            <ac:spMk id="10" creationId="{22171661-0838-4942-A149-8C1B789266A2}"/>
          </ac:spMkLst>
        </pc:spChg>
        <pc:spChg chg="add del">
          <ac:chgData name="Kristan Warren" userId="0d048029-2929-4485-a4f3-855c5e41fdb2" providerId="ADAL" clId="{899F19D4-C95C-4EA9-AF25-30D7E594C560}" dt="2024-03-18T15:41:31.998" v="7840" actId="26606"/>
          <ac:spMkLst>
            <pc:docMk/>
            <pc:sldMk cId="755680073" sldId="261"/>
            <ac:spMk id="12" creationId="{4CFFC8CC-8357-4EAE-8DE4-28B285E7F62C}"/>
          </ac:spMkLst>
        </pc:spChg>
        <pc:spChg chg="add">
          <ac:chgData name="Kristan Warren" userId="0d048029-2929-4485-a4f3-855c5e41fdb2" providerId="ADAL" clId="{899F19D4-C95C-4EA9-AF25-30D7E594C560}" dt="2024-03-18T15:41:31.998" v="7840" actId="26606"/>
          <ac:spMkLst>
            <pc:docMk/>
            <pc:sldMk cId="755680073" sldId="261"/>
            <ac:spMk id="19" creationId="{15F0A9D0-BB35-4CAB-B92D-E061B9D8E3BD}"/>
          </ac:spMkLst>
        </pc:spChg>
        <pc:graphicFrameChg chg="add del">
          <ac:chgData name="Kristan Warren" userId="0d048029-2929-4485-a4f3-855c5e41fdb2" providerId="ADAL" clId="{899F19D4-C95C-4EA9-AF25-30D7E594C560}" dt="2024-03-18T15:41:18.594" v="7839" actId="26606"/>
          <ac:graphicFrameMkLst>
            <pc:docMk/>
            <pc:sldMk cId="755680073" sldId="261"/>
            <ac:graphicFrameMk id="16" creationId="{ACBBE5AE-FDE2-C21C-171D-7C1CEE1E3602}"/>
          </ac:graphicFrameMkLst>
        </pc:graphicFrameChg>
        <pc:picChg chg="add mod ord">
          <ac:chgData name="Kristan Warren" userId="0d048029-2929-4485-a4f3-855c5e41fdb2" providerId="ADAL" clId="{899F19D4-C95C-4EA9-AF25-30D7E594C560}" dt="2024-03-18T15:41:31.998" v="7840" actId="26606"/>
          <ac:picMkLst>
            <pc:docMk/>
            <pc:sldMk cId="755680073" sldId="261"/>
            <ac:picMk id="7" creationId="{ABF3A08D-255E-6221-D483-988C7F3C3E6A}"/>
          </ac:picMkLst>
        </pc:picChg>
        <pc:cxnChg chg="add del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14" creationId="{BB04A404-AF1E-4EC9-AF7D-46C68BFCEBB6}"/>
          </ac:cxnSpMkLst>
        </pc:cxnChg>
        <pc:cxnChg chg="add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21" creationId="{52F5DE35-776B-4C7D-AF2E-514E68BDD2F6}"/>
          </ac:cxnSpMkLst>
        </pc:cxnChg>
        <pc:cxnChg chg="add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23" creationId="{4A65E4E8-1272-4386-BDFE-0129D7A7E2D4}"/>
          </ac:cxnSpMkLst>
        </pc:cxnChg>
        <pc:cxnChg chg="add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25" creationId="{A6515F51-DBC6-42B8-9C34-749F69BB6561}"/>
          </ac:cxnSpMkLst>
        </pc:cxnChg>
        <pc:cxnChg chg="add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27" creationId="{873F5967-4993-405D-A3E6-84DCEFF44C2A}"/>
          </ac:cxnSpMkLst>
        </pc:cxnChg>
        <pc:cxnChg chg="add">
          <ac:chgData name="Kristan Warren" userId="0d048029-2929-4485-a4f3-855c5e41fdb2" providerId="ADAL" clId="{899F19D4-C95C-4EA9-AF25-30D7E594C560}" dt="2024-03-18T15:41:31.998" v="7840" actId="26606"/>
          <ac:cxnSpMkLst>
            <pc:docMk/>
            <pc:sldMk cId="755680073" sldId="261"/>
            <ac:cxnSpMk id="29" creationId="{A3A523CC-BD6C-4A0D-B9DB-1DC2CE1E22F0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4:37.475" v="9221" actId="114"/>
        <pc:sldMkLst>
          <pc:docMk/>
          <pc:sldMk cId="2027428428" sldId="262"/>
        </pc:sldMkLst>
        <pc:spChg chg="mod">
          <ac:chgData name="Kristan Warren" userId="0d048029-2929-4485-a4f3-855c5e41fdb2" providerId="ADAL" clId="{899F19D4-C95C-4EA9-AF25-30D7E594C560}" dt="2024-04-26T13:34:37.475" v="9221" actId="114"/>
          <ac:spMkLst>
            <pc:docMk/>
            <pc:sldMk cId="2027428428" sldId="262"/>
            <ac:spMk id="2" creationId="{C634C2AF-56D9-B9EF-9E25-847E26C3CA45}"/>
          </ac:spMkLst>
        </pc:spChg>
        <pc:spChg chg="mod">
          <ac:chgData name="Kristan Warren" userId="0d048029-2929-4485-a4f3-855c5e41fdb2" providerId="ADAL" clId="{899F19D4-C95C-4EA9-AF25-30D7E594C560}" dt="2024-02-09T13:53:27.923" v="7466" actId="5793"/>
          <ac:spMkLst>
            <pc:docMk/>
            <pc:sldMk cId="2027428428" sldId="262"/>
            <ac:spMk id="3" creationId="{D81F85DE-E9C5-F7C7-7925-9E98CA15E443}"/>
          </ac:spMkLst>
        </pc:spChg>
        <pc:spChg chg="add del">
          <ac:chgData name="Kristan Warren" userId="0d048029-2929-4485-a4f3-855c5e41fdb2" providerId="ADAL" clId="{899F19D4-C95C-4EA9-AF25-30D7E594C560}" dt="2024-02-08T15:49:35.403" v="7259" actId="26606"/>
          <ac:spMkLst>
            <pc:docMk/>
            <pc:sldMk cId="2027428428" sldId="262"/>
            <ac:spMk id="6" creationId="{8130E35F-A59A-D097-EF13-B79191867F50}"/>
          </ac:spMkLst>
        </pc:spChg>
        <pc:spChg chg="add del">
          <ac:chgData name="Kristan Warren" userId="0d048029-2929-4485-a4f3-855c5e41fdb2" providerId="ADAL" clId="{899F19D4-C95C-4EA9-AF25-30D7E594C560}" dt="2024-02-08T15:49:35.403" v="7259" actId="26606"/>
          <ac:spMkLst>
            <pc:docMk/>
            <pc:sldMk cId="2027428428" sldId="262"/>
            <ac:spMk id="9" creationId="{7E105210-61FE-4E9D-9076-A5618FDA8D0C}"/>
          </ac:spMkLst>
        </pc:spChg>
        <pc:spChg chg="add del">
          <ac:chgData name="Kristan Warren" userId="0d048029-2929-4485-a4f3-855c5e41fdb2" providerId="ADAL" clId="{899F19D4-C95C-4EA9-AF25-30D7E594C560}" dt="2024-02-08T15:51:10.431" v="7261" actId="26606"/>
          <ac:spMkLst>
            <pc:docMk/>
            <pc:sldMk cId="2027428428" sldId="262"/>
            <ac:spMk id="18" creationId="{96493F34-B007-4F88-83C1-12063F3D539E}"/>
          </ac:spMkLst>
        </pc:spChg>
        <pc:spChg chg="add del">
          <ac:chgData name="Kristan Warren" userId="0d048029-2929-4485-a4f3-855c5e41fdb2" providerId="ADAL" clId="{899F19D4-C95C-4EA9-AF25-30D7E594C560}" dt="2024-02-08T15:51:10.431" v="7261" actId="26606"/>
          <ac:spMkLst>
            <pc:docMk/>
            <pc:sldMk cId="2027428428" sldId="262"/>
            <ac:spMk id="20" creationId="{2A9F10D5-969B-46A5-8D52-AFF8DFF6C3D2}"/>
          </ac:spMkLst>
        </pc:spChg>
        <pc:spChg chg="add del">
          <ac:chgData name="Kristan Warren" userId="0d048029-2929-4485-a4f3-855c5e41fdb2" providerId="ADAL" clId="{899F19D4-C95C-4EA9-AF25-30D7E594C560}" dt="2024-02-08T15:51:49.342" v="7271" actId="26606"/>
          <ac:spMkLst>
            <pc:docMk/>
            <pc:sldMk cId="2027428428" sldId="262"/>
            <ac:spMk id="28" creationId="{96493F34-B007-4F88-83C1-12063F3D539E}"/>
          </ac:spMkLst>
        </pc:spChg>
        <pc:spChg chg="add del">
          <ac:chgData name="Kristan Warren" userId="0d048029-2929-4485-a4f3-855c5e41fdb2" providerId="ADAL" clId="{899F19D4-C95C-4EA9-AF25-30D7E594C560}" dt="2024-02-08T15:51:49.342" v="7271" actId="26606"/>
          <ac:spMkLst>
            <pc:docMk/>
            <pc:sldMk cId="2027428428" sldId="262"/>
            <ac:spMk id="30" creationId="{2A9F10D5-969B-46A5-8D52-AFF8DFF6C3D2}"/>
          </ac:spMkLst>
        </pc:spChg>
        <pc:spChg chg="add">
          <ac:chgData name="Kristan Warren" userId="0d048029-2929-4485-a4f3-855c5e41fdb2" providerId="ADAL" clId="{899F19D4-C95C-4EA9-AF25-30D7E594C560}" dt="2024-02-08T15:51:49.342" v="7271" actId="26606"/>
          <ac:spMkLst>
            <pc:docMk/>
            <pc:sldMk cId="2027428428" sldId="262"/>
            <ac:spMk id="37" creationId="{82950D9A-4705-4314-961A-4F88B2CE412D}"/>
          </ac:spMkLst>
        </pc:spChg>
        <pc:spChg chg="add">
          <ac:chgData name="Kristan Warren" userId="0d048029-2929-4485-a4f3-855c5e41fdb2" providerId="ADAL" clId="{899F19D4-C95C-4EA9-AF25-30D7E594C560}" dt="2024-02-08T15:51:49.342" v="7271" actId="26606"/>
          <ac:spMkLst>
            <pc:docMk/>
            <pc:sldMk cId="2027428428" sldId="262"/>
            <ac:spMk id="39" creationId="{B13969F2-ED52-4E5C-B3FC-01E01B8B9FBC}"/>
          </ac:spMkLst>
        </pc:spChg>
        <pc:picChg chg="add del mod">
          <ac:chgData name="Kristan Warren" userId="0d048029-2929-4485-a4f3-855c5e41fdb2" providerId="ADAL" clId="{899F19D4-C95C-4EA9-AF25-30D7E594C560}" dt="2024-02-08T15:50:52.439" v="7260" actId="21"/>
          <ac:picMkLst>
            <pc:docMk/>
            <pc:sldMk cId="2027428428" sldId="262"/>
            <ac:picMk id="5" creationId="{F3F1B234-C673-F4AE-BB37-8A9C5A750A44}"/>
          </ac:picMkLst>
        </pc:picChg>
        <pc:picChg chg="add mod">
          <ac:chgData name="Kristan Warren" userId="0d048029-2929-4485-a4f3-855c5e41fdb2" providerId="ADAL" clId="{899F19D4-C95C-4EA9-AF25-30D7E594C560}" dt="2024-02-08T15:51:49.342" v="7271" actId="26606"/>
          <ac:picMkLst>
            <pc:docMk/>
            <pc:sldMk cId="2027428428" sldId="262"/>
            <ac:picMk id="24" creationId="{5608E89E-BA45-A9BC-683A-D20463CCC164}"/>
          </ac:picMkLst>
        </pc:picChg>
        <pc:cxnChg chg="add del">
          <ac:chgData name="Kristan Warren" userId="0d048029-2929-4485-a4f3-855c5e41fdb2" providerId="ADAL" clId="{899F19D4-C95C-4EA9-AF25-30D7E594C560}" dt="2024-02-08T15:49:35.403" v="7259" actId="26606"/>
          <ac:cxnSpMkLst>
            <pc:docMk/>
            <pc:sldMk cId="2027428428" sldId="262"/>
            <ac:cxnSpMk id="11" creationId="{8C1DF613-CD5C-4D37-9F6C-843AFBBBDEF2}"/>
          </ac:cxnSpMkLst>
        </pc:cxnChg>
        <pc:cxnChg chg="add del">
          <ac:chgData name="Kristan Warren" userId="0d048029-2929-4485-a4f3-855c5e41fdb2" providerId="ADAL" clId="{899F19D4-C95C-4EA9-AF25-30D7E594C560}" dt="2024-02-08T15:49:35.403" v="7259" actId="26606"/>
          <ac:cxnSpMkLst>
            <pc:docMk/>
            <pc:sldMk cId="2027428428" sldId="262"/>
            <ac:cxnSpMk id="13" creationId="{8CB56F5D-A737-4E56-BCDD-0F992B89C804}"/>
          </ac:cxnSpMkLst>
        </pc:cxnChg>
        <pc:cxnChg chg="add del">
          <ac:chgData name="Kristan Warren" userId="0d048029-2929-4485-a4f3-855c5e41fdb2" providerId="ADAL" clId="{899F19D4-C95C-4EA9-AF25-30D7E594C560}" dt="2024-02-08T15:51:10.431" v="7261" actId="26606"/>
          <ac:cxnSpMkLst>
            <pc:docMk/>
            <pc:sldMk cId="2027428428" sldId="262"/>
            <ac:cxnSpMk id="22" creationId="{0978701E-0889-4A2E-A270-C42ADEB8CA18}"/>
          </ac:cxnSpMkLst>
        </pc:cxnChg>
        <pc:cxnChg chg="add del">
          <ac:chgData name="Kristan Warren" userId="0d048029-2929-4485-a4f3-855c5e41fdb2" providerId="ADAL" clId="{899F19D4-C95C-4EA9-AF25-30D7E594C560}" dt="2024-02-08T15:51:49.342" v="7271" actId="26606"/>
          <ac:cxnSpMkLst>
            <pc:docMk/>
            <pc:sldMk cId="2027428428" sldId="262"/>
            <ac:cxnSpMk id="32" creationId="{0978701E-0889-4A2E-A270-C42ADEB8CA18}"/>
          </ac:cxnSpMkLst>
        </pc:cxnChg>
        <pc:cxnChg chg="add">
          <ac:chgData name="Kristan Warren" userId="0d048029-2929-4485-a4f3-855c5e41fdb2" providerId="ADAL" clId="{899F19D4-C95C-4EA9-AF25-30D7E594C560}" dt="2024-02-08T15:51:49.342" v="7271" actId="26606"/>
          <ac:cxnSpMkLst>
            <pc:docMk/>
            <pc:sldMk cId="2027428428" sldId="262"/>
            <ac:cxnSpMk id="41" creationId="{13AC671C-E66F-43C5-A66A-C477339DD232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9:01:59.409" v="9562" actId="20577"/>
        <pc:sldMkLst>
          <pc:docMk/>
          <pc:sldMk cId="4136769424" sldId="263"/>
        </pc:sldMkLst>
        <pc:spChg chg="mod">
          <ac:chgData name="Kristan Warren" userId="0d048029-2929-4485-a4f3-855c5e41fdb2" providerId="ADAL" clId="{899F19D4-C95C-4EA9-AF25-30D7E594C560}" dt="2024-04-26T19:01:25.150" v="9541" actId="1076"/>
          <ac:spMkLst>
            <pc:docMk/>
            <pc:sldMk cId="4136769424" sldId="263"/>
            <ac:spMk id="2" creationId="{A21F7C50-106D-C3DC-1D50-4DCDB29FE4B5}"/>
          </ac:spMkLst>
        </pc:spChg>
        <pc:spChg chg="add del mod">
          <ac:chgData name="Kristan Warren" userId="0d048029-2929-4485-a4f3-855c5e41fdb2" providerId="ADAL" clId="{899F19D4-C95C-4EA9-AF25-30D7E594C560}" dt="2024-02-08T15:41:57.604" v="7246" actId="26606"/>
          <ac:spMkLst>
            <pc:docMk/>
            <pc:sldMk cId="4136769424" sldId="263"/>
            <ac:spMk id="3" creationId="{33DFC70D-8C7E-8468-CBB8-4D1850C74B94}"/>
          </ac:spMkLst>
        </pc:spChg>
        <pc:spChg chg="add del">
          <ac:chgData name="Kristan Warren" userId="0d048029-2929-4485-a4f3-855c5e41fdb2" providerId="ADAL" clId="{899F19D4-C95C-4EA9-AF25-30D7E594C560}" dt="2024-02-08T15:41:57.579" v="7245" actId="26606"/>
          <ac:spMkLst>
            <pc:docMk/>
            <pc:sldMk cId="4136769424" sldId="263"/>
            <ac:spMk id="9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2-08T15:41:57.579" v="7245" actId="26606"/>
          <ac:spMkLst>
            <pc:docMk/>
            <pc:sldMk cId="4136769424" sldId="263"/>
            <ac:spMk id="11" creationId="{7AA72C55-67D2-47FE-9C0B-01A954C8BF4B}"/>
          </ac:spMkLst>
        </pc:spChg>
        <pc:spChg chg="add del">
          <ac:chgData name="Kristan Warren" userId="0d048029-2929-4485-a4f3-855c5e41fdb2" providerId="ADAL" clId="{899F19D4-C95C-4EA9-AF25-30D7E594C560}" dt="2024-04-26T18:31:52.636" v="9382" actId="26606"/>
          <ac:spMkLst>
            <pc:docMk/>
            <pc:sldMk cId="4136769424" sldId="263"/>
            <ac:spMk id="17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4-26T18:31:52.636" v="9382" actId="26606"/>
          <ac:spMkLst>
            <pc:docMk/>
            <pc:sldMk cId="4136769424" sldId="263"/>
            <ac:spMk id="18" creationId="{7AA72C55-67D2-47FE-9C0B-01A954C8BF4B}"/>
          </ac:spMkLst>
        </pc:spChg>
        <pc:spChg chg="add del">
          <ac:chgData name="Kristan Warren" userId="0d048029-2929-4485-a4f3-855c5e41fdb2" providerId="ADAL" clId="{899F19D4-C95C-4EA9-AF25-30D7E594C560}" dt="2024-04-26T18:59:48.284" v="9526" actId="26606"/>
          <ac:spMkLst>
            <pc:docMk/>
            <pc:sldMk cId="4136769424" sldId="263"/>
            <ac:spMk id="26" creationId="{75A5BB70-1673-4097-A7F8-BCF5F4F19B52}"/>
          </ac:spMkLst>
        </pc:spChg>
        <pc:spChg chg="add del">
          <ac:chgData name="Kristan Warren" userId="0d048029-2929-4485-a4f3-855c5e41fdb2" providerId="ADAL" clId="{899F19D4-C95C-4EA9-AF25-30D7E594C560}" dt="2024-04-26T18:59:48.284" v="9526" actId="26606"/>
          <ac:spMkLst>
            <pc:docMk/>
            <pc:sldMk cId="4136769424" sldId="263"/>
            <ac:spMk id="28" creationId="{7AA72C55-67D2-47FE-9C0B-01A954C8BF4B}"/>
          </ac:spMkLst>
        </pc:spChg>
        <pc:spChg chg="add del">
          <ac:chgData name="Kristan Warren" userId="0d048029-2929-4485-a4f3-855c5e41fdb2" providerId="ADAL" clId="{899F19D4-C95C-4EA9-AF25-30D7E594C560}" dt="2024-04-26T19:00:41.737" v="9533" actId="26606"/>
          <ac:spMkLst>
            <pc:docMk/>
            <pc:sldMk cId="4136769424" sldId="263"/>
            <ac:spMk id="51" creationId="{82950D9A-4705-4314-961A-4F88B2CE412D}"/>
          </ac:spMkLst>
        </pc:spChg>
        <pc:spChg chg="add del">
          <ac:chgData name="Kristan Warren" userId="0d048029-2929-4485-a4f3-855c5e41fdb2" providerId="ADAL" clId="{899F19D4-C95C-4EA9-AF25-30D7E594C560}" dt="2024-04-26T19:00:41.737" v="9533" actId="26606"/>
          <ac:spMkLst>
            <pc:docMk/>
            <pc:sldMk cId="4136769424" sldId="263"/>
            <ac:spMk id="53" creationId="{B13969F2-ED52-4E5C-B3FC-01E01B8B9FBC}"/>
          </ac:spMkLst>
        </pc:spChg>
        <pc:spChg chg="add">
          <ac:chgData name="Kristan Warren" userId="0d048029-2929-4485-a4f3-855c5e41fdb2" providerId="ADAL" clId="{899F19D4-C95C-4EA9-AF25-30D7E594C560}" dt="2024-04-26T19:00:41.737" v="9533" actId="26606"/>
          <ac:spMkLst>
            <pc:docMk/>
            <pc:sldMk cId="4136769424" sldId="263"/>
            <ac:spMk id="74" creationId="{052B717E-679E-41A4-B95A-8F7DFAD3FA30}"/>
          </ac:spMkLst>
        </pc:spChg>
        <pc:spChg chg="add">
          <ac:chgData name="Kristan Warren" userId="0d048029-2929-4485-a4f3-855c5e41fdb2" providerId="ADAL" clId="{899F19D4-C95C-4EA9-AF25-30D7E594C560}" dt="2024-04-26T19:00:41.737" v="9533" actId="26606"/>
          <ac:spMkLst>
            <pc:docMk/>
            <pc:sldMk cId="4136769424" sldId="263"/>
            <ac:spMk id="76" creationId="{0B0EB278-F8C7-43AD-BCE2-A2F4D98C499D}"/>
          </ac:spMkLst>
        </pc:spChg>
        <pc:graphicFrameChg chg="add del">
          <ac:chgData name="Kristan Warren" userId="0d048029-2929-4485-a4f3-855c5e41fdb2" providerId="ADAL" clId="{899F19D4-C95C-4EA9-AF25-30D7E594C560}" dt="2024-02-08T15:41:57.579" v="7245" actId="26606"/>
          <ac:graphicFrameMkLst>
            <pc:docMk/>
            <pc:sldMk cId="4136769424" sldId="263"/>
            <ac:graphicFrameMk id="5" creationId="{CF94F745-3133-8FE9-7A18-5D7C11694557}"/>
          </ac:graphicFrameMkLst>
        </pc:graphicFrameChg>
        <pc:graphicFrameChg chg="add mod modGraphic">
          <ac:chgData name="Kristan Warren" userId="0d048029-2929-4485-a4f3-855c5e41fdb2" providerId="ADAL" clId="{899F19D4-C95C-4EA9-AF25-30D7E594C560}" dt="2024-04-26T19:01:59.409" v="9562" actId="20577"/>
          <ac:graphicFrameMkLst>
            <pc:docMk/>
            <pc:sldMk cId="4136769424" sldId="263"/>
            <ac:graphicFrameMk id="21" creationId="{91B6C955-41E7-39A5-6749-63648ACACD20}"/>
          </ac:graphicFrameMkLst>
        </pc:graphicFrameChg>
        <pc:cxnChg chg="add del">
          <ac:chgData name="Kristan Warren" userId="0d048029-2929-4485-a4f3-855c5e41fdb2" providerId="ADAL" clId="{899F19D4-C95C-4EA9-AF25-30D7E594C560}" dt="2024-02-08T15:41:57.579" v="7245" actId="26606"/>
          <ac:cxnSpMkLst>
            <pc:docMk/>
            <pc:sldMk cId="4136769424" sldId="263"/>
            <ac:cxnSpMk id="13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2-08T15:41:57.579" v="7245" actId="26606"/>
          <ac:cxnSpMkLst>
            <pc:docMk/>
            <pc:sldMk cId="4136769424" sldId="263"/>
            <ac:cxnSpMk id="15" creationId="{C5D9BE15-6B66-4F4C-B41A-B2A4C304902F}"/>
          </ac:cxnSpMkLst>
        </pc:cxnChg>
        <pc:cxnChg chg="add del">
          <ac:chgData name="Kristan Warren" userId="0d048029-2929-4485-a4f3-855c5e41fdb2" providerId="ADAL" clId="{899F19D4-C95C-4EA9-AF25-30D7E594C560}" dt="2024-04-26T18:31:52.636" v="9382" actId="26606"/>
          <ac:cxnSpMkLst>
            <pc:docMk/>
            <pc:sldMk cId="4136769424" sldId="263"/>
            <ac:cxnSpMk id="19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4-26T18:31:52.636" v="9382" actId="26606"/>
          <ac:cxnSpMkLst>
            <pc:docMk/>
            <pc:sldMk cId="4136769424" sldId="263"/>
            <ac:cxnSpMk id="20" creationId="{C5D9BE15-6B66-4F4C-B41A-B2A4C304902F}"/>
          </ac:cxnSpMkLst>
        </pc:cxnChg>
        <pc:cxnChg chg="add del">
          <ac:chgData name="Kristan Warren" userId="0d048029-2929-4485-a4f3-855c5e41fdb2" providerId="ADAL" clId="{899F19D4-C95C-4EA9-AF25-30D7E594C560}" dt="2024-04-26T18:59:48.284" v="9526" actId="26606"/>
          <ac:cxnSpMkLst>
            <pc:docMk/>
            <pc:sldMk cId="4136769424" sldId="263"/>
            <ac:cxnSpMk id="30" creationId="{CED23ACC-C318-4DEB-B776-570408C7FBA0}"/>
          </ac:cxnSpMkLst>
        </pc:cxnChg>
        <pc:cxnChg chg="add del">
          <ac:chgData name="Kristan Warren" userId="0d048029-2929-4485-a4f3-855c5e41fdb2" providerId="ADAL" clId="{899F19D4-C95C-4EA9-AF25-30D7E594C560}" dt="2024-04-26T18:59:48.284" v="9526" actId="26606"/>
          <ac:cxnSpMkLst>
            <pc:docMk/>
            <pc:sldMk cId="4136769424" sldId="263"/>
            <ac:cxnSpMk id="32" creationId="{C5D9BE15-6B66-4F4C-B41A-B2A4C304902F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37" creationId="{4436E0F2-A64B-471E-93C0-8DFE08CC57C8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39" creationId="{DC1E3AB1-2A8C-4607-9FAE-D8BDB280FE1A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41" creationId="{26D66059-832F-40B6-A35F-F56C8F38A1E7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43" creationId="{A515E2ED-7EA9-448D-83FA-54C3DF9723BD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45" creationId="{20595356-EABD-4767-AC9D-EA21FF115EC0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47" creationId="{28CD9F06-9628-469C-B788-A894E3E08281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49" creationId="{8550A431-0B61-421B-B4B7-24C0CFF0F938}"/>
          </ac:cxnSpMkLst>
        </pc:cxnChg>
        <pc:cxnChg chg="add del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55" creationId="{13AC671C-E66F-43C5-A66A-C477339DD232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60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62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64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66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68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70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72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78" creationId="{50A7A0AD-25ED-4137-AA04-A0E36CAA8E4A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80" creationId="{B186F20B-6445-4368-B022-F9EABF15AE19}"/>
          </ac:cxnSpMkLst>
        </pc:cxnChg>
        <pc:cxnChg chg="add">
          <ac:chgData name="Kristan Warren" userId="0d048029-2929-4485-a4f3-855c5e41fdb2" providerId="ADAL" clId="{899F19D4-C95C-4EA9-AF25-30D7E594C560}" dt="2024-04-26T19:00:41.737" v="9533" actId="26606"/>
          <ac:cxnSpMkLst>
            <pc:docMk/>
            <pc:sldMk cId="4136769424" sldId="263"/>
            <ac:cxnSpMk id="82" creationId="{99F97BBF-9EBF-4BEE-B39C-E6C666941D8D}"/>
          </ac:cxnSpMkLst>
        </pc:cxnChg>
      </pc:sldChg>
      <pc:sldChg chg="addSp delSp modSp new del mod setBg">
        <pc:chgData name="Kristan Warren" userId="0d048029-2929-4485-a4f3-855c5e41fdb2" providerId="ADAL" clId="{899F19D4-C95C-4EA9-AF25-30D7E594C560}" dt="2024-03-21T16:55:39.631" v="8921" actId="2696"/>
        <pc:sldMkLst>
          <pc:docMk/>
          <pc:sldMk cId="1091553002" sldId="264"/>
        </pc:sldMkLst>
        <pc:spChg chg="mod">
          <ac:chgData name="Kristan Warren" userId="0d048029-2929-4485-a4f3-855c5e41fdb2" providerId="ADAL" clId="{899F19D4-C95C-4EA9-AF25-30D7E594C560}" dt="2024-02-08T15:38:49.725" v="7209" actId="26606"/>
          <ac:spMkLst>
            <pc:docMk/>
            <pc:sldMk cId="1091553002" sldId="264"/>
            <ac:spMk id="2" creationId="{6839FBF6-FF2C-F07C-8424-FA64AE6D923B}"/>
          </ac:spMkLst>
        </pc:spChg>
        <pc:spChg chg="add del mod">
          <ac:chgData name="Kristan Warren" userId="0d048029-2929-4485-a4f3-855c5e41fdb2" providerId="ADAL" clId="{899F19D4-C95C-4EA9-AF25-30D7E594C560}" dt="2024-02-08T15:38:49.725" v="7209" actId="26606"/>
          <ac:spMkLst>
            <pc:docMk/>
            <pc:sldMk cId="1091553002" sldId="264"/>
            <ac:spMk id="3" creationId="{7FD6D768-E4DC-4268-2D66-79343073A681}"/>
          </ac:spMkLst>
        </pc:spChg>
        <pc:spChg chg="mod">
          <ac:chgData name="Kristan Warren" userId="0d048029-2929-4485-a4f3-855c5e41fdb2" providerId="ADAL" clId="{899F19D4-C95C-4EA9-AF25-30D7E594C560}" dt="2024-03-18T15:42:51.222" v="7846" actId="12"/>
          <ac:spMkLst>
            <pc:docMk/>
            <pc:sldMk cId="1091553002" sldId="264"/>
            <ac:spMk id="4" creationId="{DB208E92-184F-8C92-949B-BEB6279BF8D8}"/>
          </ac:spMkLst>
        </pc:spChg>
        <pc:spChg chg="add mod">
          <ac:chgData name="Kristan Warren" userId="0d048029-2929-4485-a4f3-855c5e41fdb2" providerId="ADAL" clId="{899F19D4-C95C-4EA9-AF25-30D7E594C560}" dt="2024-03-18T15:42:02.840" v="7842" actId="14100"/>
          <ac:spMkLst>
            <pc:docMk/>
            <pc:sldMk cId="1091553002" sldId="264"/>
            <ac:spMk id="15" creationId="{7FD6D768-E4DC-4268-2D66-79343073A681}"/>
          </ac:spMkLst>
        </pc:spChg>
        <pc:spChg chg="add">
          <ac:chgData name="Kristan Warren" userId="0d048029-2929-4485-a4f3-855c5e41fdb2" providerId="ADAL" clId="{899F19D4-C95C-4EA9-AF25-30D7E594C560}" dt="2024-02-08T15:38:49.725" v="7209" actId="26606"/>
          <ac:spMkLst>
            <pc:docMk/>
            <pc:sldMk cId="1091553002" sldId="264"/>
            <ac:spMk id="24" creationId="{03F1FC93-1440-4B98-BEA3-8750A194972A}"/>
          </ac:spMkLst>
        </pc:spChg>
        <pc:graphicFrameChg chg="add del">
          <ac:chgData name="Kristan Warren" userId="0d048029-2929-4485-a4f3-855c5e41fdb2" providerId="ADAL" clId="{899F19D4-C95C-4EA9-AF25-30D7E594C560}" dt="2024-02-08T15:38:05.875" v="7204" actId="26606"/>
          <ac:graphicFrameMkLst>
            <pc:docMk/>
            <pc:sldMk cId="1091553002" sldId="264"/>
            <ac:graphicFrameMk id="6" creationId="{563B142F-AC1F-04C5-A82F-80037C984E51}"/>
          </ac:graphicFrameMkLst>
        </pc:graphicFrameChg>
        <pc:graphicFrameChg chg="add del">
          <ac:chgData name="Kristan Warren" userId="0d048029-2929-4485-a4f3-855c5e41fdb2" providerId="ADAL" clId="{899F19D4-C95C-4EA9-AF25-30D7E594C560}" dt="2024-02-08T15:38:11.724" v="7206" actId="26606"/>
          <ac:graphicFrameMkLst>
            <pc:docMk/>
            <pc:sldMk cId="1091553002" sldId="264"/>
            <ac:graphicFrameMk id="8" creationId="{D8716D45-2578-E828-FE54-83CE70237513}"/>
          </ac:graphicFrameMkLst>
        </pc:graphicFrameChg>
        <pc:graphicFrameChg chg="add del">
          <ac:chgData name="Kristan Warren" userId="0d048029-2929-4485-a4f3-855c5e41fdb2" providerId="ADAL" clId="{899F19D4-C95C-4EA9-AF25-30D7E594C560}" dt="2024-02-08T15:38:49.701" v="7208" actId="26606"/>
          <ac:graphicFrameMkLst>
            <pc:docMk/>
            <pc:sldMk cId="1091553002" sldId="264"/>
            <ac:graphicFrameMk id="10" creationId="{07A60F16-7197-EB19-E9D9-C9E2E9EC3BFF}"/>
          </ac:graphicFrameMkLst>
        </pc:graphicFrame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12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13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14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16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18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20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22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26" creationId="{EE8097BD-3640-487B-BBD8-EE139DA0A603}"/>
          </ac:cxnSpMkLst>
        </pc:cxnChg>
        <pc:cxnChg chg="add">
          <ac:chgData name="Kristan Warren" userId="0d048029-2929-4485-a4f3-855c5e41fdb2" providerId="ADAL" clId="{899F19D4-C95C-4EA9-AF25-30D7E594C560}" dt="2024-02-08T15:38:49.725" v="7209" actId="26606"/>
          <ac:cxnSpMkLst>
            <pc:docMk/>
            <pc:sldMk cId="1091553002" sldId="264"/>
            <ac:cxnSpMk id="28" creationId="{38B72F05-10A2-4D83-96F2-5DDFC587FD9F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9:02:52.091" v="9580" actId="20577"/>
        <pc:sldMkLst>
          <pc:docMk/>
          <pc:sldMk cId="2175938408" sldId="265"/>
        </pc:sldMkLst>
        <pc:spChg chg="mod">
          <ac:chgData name="Kristan Warren" userId="0d048029-2929-4485-a4f3-855c5e41fdb2" providerId="ADAL" clId="{899F19D4-C95C-4EA9-AF25-30D7E594C560}" dt="2024-03-21T16:58:28.433" v="8930" actId="113"/>
          <ac:spMkLst>
            <pc:docMk/>
            <pc:sldMk cId="2175938408" sldId="265"/>
            <ac:spMk id="2" creationId="{C6914931-CA1C-9D03-4320-FB3D3FE17D6B}"/>
          </ac:spMkLst>
        </pc:spChg>
        <pc:spChg chg="mod">
          <ac:chgData name="Kristan Warren" userId="0d048029-2929-4485-a4f3-855c5e41fdb2" providerId="ADAL" clId="{899F19D4-C95C-4EA9-AF25-30D7E594C560}" dt="2024-04-26T19:02:52.091" v="9580" actId="20577"/>
          <ac:spMkLst>
            <pc:docMk/>
            <pc:sldMk cId="2175938408" sldId="265"/>
            <ac:spMk id="3" creationId="{D8D28A58-628D-BA89-428C-5F7A93A5164E}"/>
          </ac:spMkLst>
        </pc:spChg>
        <pc:spChg chg="add del">
          <ac:chgData name="Kristan Warren" userId="0d048029-2929-4485-a4f3-855c5e41fdb2" providerId="ADAL" clId="{899F19D4-C95C-4EA9-AF25-30D7E594C560}" dt="2024-03-18T15:44:48.884" v="7856" actId="26606"/>
          <ac:spMkLst>
            <pc:docMk/>
            <pc:sldMk cId="2175938408" sldId="265"/>
            <ac:spMk id="9" creationId="{96493F34-B007-4F88-83C1-12063F3D539E}"/>
          </ac:spMkLst>
        </pc:spChg>
        <pc:spChg chg="add del">
          <ac:chgData name="Kristan Warren" userId="0d048029-2929-4485-a4f3-855c5e41fdb2" providerId="ADAL" clId="{899F19D4-C95C-4EA9-AF25-30D7E594C560}" dt="2024-03-18T15:44:48.884" v="7856" actId="26606"/>
          <ac:spMkLst>
            <pc:docMk/>
            <pc:sldMk cId="2175938408" sldId="265"/>
            <ac:spMk id="11" creationId="{2A9F10D5-969B-46A5-8D52-AFF8DFF6C3D2}"/>
          </ac:spMkLst>
        </pc:spChg>
        <pc:spChg chg="add">
          <ac:chgData name="Kristan Warren" userId="0d048029-2929-4485-a4f3-855c5e41fdb2" providerId="ADAL" clId="{899F19D4-C95C-4EA9-AF25-30D7E594C560}" dt="2024-03-18T15:44:48.884" v="7856" actId="26606"/>
          <ac:spMkLst>
            <pc:docMk/>
            <pc:sldMk cId="2175938408" sldId="265"/>
            <ac:spMk id="18" creationId="{5B8092E2-D77A-4CE6-BB2D-6269784456A0}"/>
          </ac:spMkLst>
        </pc:spChg>
        <pc:spChg chg="add">
          <ac:chgData name="Kristan Warren" userId="0d048029-2929-4485-a4f3-855c5e41fdb2" providerId="ADAL" clId="{899F19D4-C95C-4EA9-AF25-30D7E594C560}" dt="2024-03-18T15:44:48.884" v="7856" actId="26606"/>
          <ac:spMkLst>
            <pc:docMk/>
            <pc:sldMk cId="2175938408" sldId="265"/>
            <ac:spMk id="20" creationId="{D02CD835-4B0F-45D6-9B85-B049A1005789}"/>
          </ac:spMkLst>
        </pc:spChg>
        <pc:picChg chg="add mod">
          <ac:chgData name="Kristan Warren" userId="0d048029-2929-4485-a4f3-855c5e41fdb2" providerId="ADAL" clId="{899F19D4-C95C-4EA9-AF25-30D7E594C560}" dt="2024-03-18T15:44:48.884" v="7856" actId="26606"/>
          <ac:picMkLst>
            <pc:docMk/>
            <pc:sldMk cId="2175938408" sldId="265"/>
            <ac:picMk id="5" creationId="{E3E3D038-B639-B754-956E-AC50839F3803}"/>
          </ac:picMkLst>
        </pc:picChg>
        <pc:cxnChg chg="add del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13" creationId="{0978701E-0889-4A2E-A270-C42ADEB8CA18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22" creationId="{7971A1EC-5980-40B2-973F-0D3D6630DBE1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24" creationId="{B0049A56-C4C2-4C0F-9F4F-D0E34391D968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26" creationId="{7D02BE56-7EB5-4E62-B6E2-1C49E470A964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28" creationId="{C4595B06-EDA5-4E45-BED4-7891E7E0CD4D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30" creationId="{D79C9A5D-F572-476A-99A9-700077150BB3}"/>
          </ac:cxnSpMkLst>
        </pc:cxnChg>
        <pc:cxnChg chg="add">
          <ac:chgData name="Kristan Warren" userId="0d048029-2929-4485-a4f3-855c5e41fdb2" providerId="ADAL" clId="{899F19D4-C95C-4EA9-AF25-30D7E594C560}" dt="2024-03-18T15:44:48.884" v="7856" actId="26606"/>
          <ac:cxnSpMkLst>
            <pc:docMk/>
            <pc:sldMk cId="2175938408" sldId="265"/>
            <ac:cxnSpMk id="32" creationId="{59592DA5-68A4-46A6-90EA-F0304FF8EED7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9:03:29.889" v="9584" actId="114"/>
        <pc:sldMkLst>
          <pc:docMk/>
          <pc:sldMk cId="2643171314" sldId="266"/>
        </pc:sldMkLst>
        <pc:spChg chg="mod">
          <ac:chgData name="Kristan Warren" userId="0d048029-2929-4485-a4f3-855c5e41fdb2" providerId="ADAL" clId="{899F19D4-C95C-4EA9-AF25-30D7E594C560}" dt="2024-03-21T16:58:45.998" v="8931" actId="113"/>
          <ac:spMkLst>
            <pc:docMk/>
            <pc:sldMk cId="2643171314" sldId="266"/>
            <ac:spMk id="2" creationId="{E885F232-1162-75D3-08D8-46207D5A9EE4}"/>
          </ac:spMkLst>
        </pc:spChg>
        <pc:spChg chg="mod">
          <ac:chgData name="Kristan Warren" userId="0d048029-2929-4485-a4f3-855c5e41fdb2" providerId="ADAL" clId="{899F19D4-C95C-4EA9-AF25-30D7E594C560}" dt="2024-04-26T19:03:29.889" v="9584" actId="114"/>
          <ac:spMkLst>
            <pc:docMk/>
            <pc:sldMk cId="2643171314" sldId="266"/>
            <ac:spMk id="3" creationId="{3E96E6C3-F178-06C7-5619-68DA2571D174}"/>
          </ac:spMkLst>
        </pc:spChg>
        <pc:spChg chg="add del">
          <ac:chgData name="Kristan Warren" userId="0d048029-2929-4485-a4f3-855c5e41fdb2" providerId="ADAL" clId="{899F19D4-C95C-4EA9-AF25-30D7E594C560}" dt="2024-03-18T15:45:29.610" v="7857" actId="26606"/>
          <ac:spMkLst>
            <pc:docMk/>
            <pc:sldMk cId="2643171314" sldId="266"/>
            <ac:spMk id="9" creationId="{347D15D9-90A9-4E6A-AA62-449B6AB43E70}"/>
          </ac:spMkLst>
        </pc:spChg>
        <pc:spChg chg="add">
          <ac:chgData name="Kristan Warren" userId="0d048029-2929-4485-a4f3-855c5e41fdb2" providerId="ADAL" clId="{899F19D4-C95C-4EA9-AF25-30D7E594C560}" dt="2024-03-18T15:45:29.610" v="7857" actId="26606"/>
          <ac:spMkLst>
            <pc:docMk/>
            <pc:sldMk cId="2643171314" sldId="266"/>
            <ac:spMk id="18" creationId="{5B8092E2-D77A-4CE6-BB2D-6269784456A0}"/>
          </ac:spMkLst>
        </pc:spChg>
        <pc:spChg chg="add">
          <ac:chgData name="Kristan Warren" userId="0d048029-2929-4485-a4f3-855c5e41fdb2" providerId="ADAL" clId="{899F19D4-C95C-4EA9-AF25-30D7E594C560}" dt="2024-03-18T15:45:29.610" v="7857" actId="26606"/>
          <ac:spMkLst>
            <pc:docMk/>
            <pc:sldMk cId="2643171314" sldId="266"/>
            <ac:spMk id="20" creationId="{D02CD835-4B0F-45D6-9B85-B049A1005789}"/>
          </ac:spMkLst>
        </pc:spChg>
        <pc:picChg chg="add mod">
          <ac:chgData name="Kristan Warren" userId="0d048029-2929-4485-a4f3-855c5e41fdb2" providerId="ADAL" clId="{899F19D4-C95C-4EA9-AF25-30D7E594C560}" dt="2024-03-18T15:45:29.610" v="7857" actId="26606"/>
          <ac:picMkLst>
            <pc:docMk/>
            <pc:sldMk cId="2643171314" sldId="266"/>
            <ac:picMk id="5" creationId="{82DCD7F0-074C-7B16-F4DC-939A0AE689DB}"/>
          </ac:picMkLst>
        </pc:picChg>
        <pc:cxnChg chg="add del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11" creationId="{C8E0C624-7103-45F7-A237-14308A041379}"/>
          </ac:cxnSpMkLst>
        </pc:cxnChg>
        <pc:cxnChg chg="add del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13" creationId="{38FD9878-E089-4171-A5DE-FBD6ECB4E3AE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22" creationId="{7971A1EC-5980-40B2-973F-0D3D6630DBE1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24" creationId="{B0049A56-C4C2-4C0F-9F4F-D0E34391D968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26" creationId="{7D02BE56-7EB5-4E62-B6E2-1C49E470A964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28" creationId="{C4595B06-EDA5-4E45-BED4-7891E7E0CD4D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30" creationId="{D79C9A5D-F572-476A-99A9-700077150BB3}"/>
          </ac:cxnSpMkLst>
        </pc:cxnChg>
        <pc:cxnChg chg="add">
          <ac:chgData name="Kristan Warren" userId="0d048029-2929-4485-a4f3-855c5e41fdb2" providerId="ADAL" clId="{899F19D4-C95C-4EA9-AF25-30D7E594C560}" dt="2024-03-18T15:45:29.610" v="7857" actId="26606"/>
          <ac:cxnSpMkLst>
            <pc:docMk/>
            <pc:sldMk cId="2643171314" sldId="266"/>
            <ac:cxnSpMk id="32" creationId="{59592DA5-68A4-46A6-90EA-F0304FF8EED7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5-07T12:45:13.682" v="9798" actId="20577"/>
        <pc:sldMkLst>
          <pc:docMk/>
          <pc:sldMk cId="1339438705" sldId="267"/>
        </pc:sldMkLst>
        <pc:spChg chg="mod">
          <ac:chgData name="Kristan Warren" userId="0d048029-2929-4485-a4f3-855c5e41fdb2" providerId="ADAL" clId="{899F19D4-C95C-4EA9-AF25-30D7E594C560}" dt="2024-03-21T16:58:50.397" v="8932" actId="113"/>
          <ac:spMkLst>
            <pc:docMk/>
            <pc:sldMk cId="1339438705" sldId="267"/>
            <ac:spMk id="2" creationId="{2D6F5AD8-47FF-60A5-B54B-2B810560FF00}"/>
          </ac:spMkLst>
        </pc:spChg>
        <pc:spChg chg="mod">
          <ac:chgData name="Kristan Warren" userId="0d048029-2929-4485-a4f3-855c5e41fdb2" providerId="ADAL" clId="{899F19D4-C95C-4EA9-AF25-30D7E594C560}" dt="2024-05-07T12:45:13.682" v="9798" actId="20577"/>
          <ac:spMkLst>
            <pc:docMk/>
            <pc:sldMk cId="1339438705" sldId="267"/>
            <ac:spMk id="3" creationId="{217F1844-1D38-D036-1C4B-21789D414989}"/>
          </ac:spMkLst>
        </pc:spChg>
        <pc:spChg chg="add del">
          <ac:chgData name="Kristan Warren" userId="0d048029-2929-4485-a4f3-855c5e41fdb2" providerId="ADAL" clId="{899F19D4-C95C-4EA9-AF25-30D7E594C560}" dt="2024-03-18T15:45:35.458" v="7858" actId="26606"/>
          <ac:spMkLst>
            <pc:docMk/>
            <pc:sldMk cId="1339438705" sldId="267"/>
            <ac:spMk id="9" creationId="{8B2BAECB-35E2-4DD9-8B8C-22D215DD0C10}"/>
          </ac:spMkLst>
        </pc:spChg>
        <pc:spChg chg="add">
          <ac:chgData name="Kristan Warren" userId="0d048029-2929-4485-a4f3-855c5e41fdb2" providerId="ADAL" clId="{899F19D4-C95C-4EA9-AF25-30D7E594C560}" dt="2024-03-18T15:45:35.458" v="7858" actId="26606"/>
          <ac:spMkLst>
            <pc:docMk/>
            <pc:sldMk cId="1339438705" sldId="267"/>
            <ac:spMk id="16" creationId="{5B8092E2-D77A-4CE6-BB2D-6269784456A0}"/>
          </ac:spMkLst>
        </pc:spChg>
        <pc:spChg chg="add">
          <ac:chgData name="Kristan Warren" userId="0d048029-2929-4485-a4f3-855c5e41fdb2" providerId="ADAL" clId="{899F19D4-C95C-4EA9-AF25-30D7E594C560}" dt="2024-03-18T15:45:35.458" v="7858" actId="26606"/>
          <ac:spMkLst>
            <pc:docMk/>
            <pc:sldMk cId="1339438705" sldId="267"/>
            <ac:spMk id="18" creationId="{D02CD835-4B0F-45D6-9B85-B049A1005789}"/>
          </ac:spMkLst>
        </pc:spChg>
        <pc:picChg chg="add mod ord">
          <ac:chgData name="Kristan Warren" userId="0d048029-2929-4485-a4f3-855c5e41fdb2" providerId="ADAL" clId="{899F19D4-C95C-4EA9-AF25-30D7E594C560}" dt="2024-03-18T15:45:35.458" v="7858" actId="26606"/>
          <ac:picMkLst>
            <pc:docMk/>
            <pc:sldMk cId="1339438705" sldId="267"/>
            <ac:picMk id="5" creationId="{8635A658-D039-7DAA-3689-17030BEE39FB}"/>
          </ac:picMkLst>
        </pc:picChg>
        <pc:cxnChg chg="add del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11" creationId="{13AC671C-E66F-43C5-A66A-C477339DD232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20" creationId="{7971A1EC-5980-40B2-973F-0D3D6630DBE1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22" creationId="{B0049A56-C4C2-4C0F-9F4F-D0E34391D968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24" creationId="{7D02BE56-7EB5-4E62-B6E2-1C49E470A964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26" creationId="{C4595B06-EDA5-4E45-BED4-7891E7E0CD4D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28" creationId="{D79C9A5D-F572-476A-99A9-700077150BB3}"/>
          </ac:cxnSpMkLst>
        </pc:cxnChg>
        <pc:cxnChg chg="add">
          <ac:chgData name="Kristan Warren" userId="0d048029-2929-4485-a4f3-855c5e41fdb2" providerId="ADAL" clId="{899F19D4-C95C-4EA9-AF25-30D7E594C560}" dt="2024-03-18T15:45:35.458" v="7858" actId="26606"/>
          <ac:cxnSpMkLst>
            <pc:docMk/>
            <pc:sldMk cId="1339438705" sldId="267"/>
            <ac:cxnSpMk id="30" creationId="{59592DA5-68A4-46A6-90EA-F0304FF8EED7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5-07T12:45:42.774" v="9801" actId="20577"/>
        <pc:sldMkLst>
          <pc:docMk/>
          <pc:sldMk cId="3928276449" sldId="268"/>
        </pc:sldMkLst>
        <pc:spChg chg="mod">
          <ac:chgData name="Kristan Warren" userId="0d048029-2929-4485-a4f3-855c5e41fdb2" providerId="ADAL" clId="{899F19D4-C95C-4EA9-AF25-30D7E594C560}" dt="2024-03-21T16:58:55.381" v="8933" actId="113"/>
          <ac:spMkLst>
            <pc:docMk/>
            <pc:sldMk cId="3928276449" sldId="268"/>
            <ac:spMk id="2" creationId="{B0BC9EF6-970B-8945-DB21-410400D49200}"/>
          </ac:spMkLst>
        </pc:spChg>
        <pc:spChg chg="mod">
          <ac:chgData name="Kristan Warren" userId="0d048029-2929-4485-a4f3-855c5e41fdb2" providerId="ADAL" clId="{899F19D4-C95C-4EA9-AF25-30D7E594C560}" dt="2024-05-07T12:45:42.774" v="9801" actId="20577"/>
          <ac:spMkLst>
            <pc:docMk/>
            <pc:sldMk cId="3928276449" sldId="268"/>
            <ac:spMk id="3" creationId="{39152315-E780-29EC-2AD1-9F756F0F7863}"/>
          </ac:spMkLst>
        </pc:spChg>
        <pc:spChg chg="add del">
          <ac:chgData name="Kristan Warren" userId="0d048029-2929-4485-a4f3-855c5e41fdb2" providerId="ADAL" clId="{899F19D4-C95C-4EA9-AF25-30D7E594C560}" dt="2024-03-18T15:45:42.525" v="7859" actId="26606"/>
          <ac:spMkLst>
            <pc:docMk/>
            <pc:sldMk cId="3928276449" sldId="268"/>
            <ac:spMk id="9" creationId="{82950D9A-4705-4314-961A-4F88B2CE412D}"/>
          </ac:spMkLst>
        </pc:spChg>
        <pc:spChg chg="add del">
          <ac:chgData name="Kristan Warren" userId="0d048029-2929-4485-a4f3-855c5e41fdb2" providerId="ADAL" clId="{899F19D4-C95C-4EA9-AF25-30D7E594C560}" dt="2024-03-18T15:45:42.525" v="7859" actId="26606"/>
          <ac:spMkLst>
            <pc:docMk/>
            <pc:sldMk cId="3928276449" sldId="268"/>
            <ac:spMk id="11" creationId="{B13969F2-ED52-4E5C-B3FC-01E01B8B9FBC}"/>
          </ac:spMkLst>
        </pc:spChg>
        <pc:spChg chg="add">
          <ac:chgData name="Kristan Warren" userId="0d048029-2929-4485-a4f3-855c5e41fdb2" providerId="ADAL" clId="{899F19D4-C95C-4EA9-AF25-30D7E594C560}" dt="2024-03-18T15:45:42.525" v="7859" actId="26606"/>
          <ac:spMkLst>
            <pc:docMk/>
            <pc:sldMk cId="3928276449" sldId="268"/>
            <ac:spMk id="18" creationId="{5B8092E2-D77A-4CE6-BB2D-6269784456A0}"/>
          </ac:spMkLst>
        </pc:spChg>
        <pc:spChg chg="add">
          <ac:chgData name="Kristan Warren" userId="0d048029-2929-4485-a4f3-855c5e41fdb2" providerId="ADAL" clId="{899F19D4-C95C-4EA9-AF25-30D7E594C560}" dt="2024-03-18T15:45:42.525" v="7859" actId="26606"/>
          <ac:spMkLst>
            <pc:docMk/>
            <pc:sldMk cId="3928276449" sldId="268"/>
            <ac:spMk id="20" creationId="{D02CD835-4B0F-45D6-9B85-B049A1005789}"/>
          </ac:spMkLst>
        </pc:spChg>
        <pc:picChg chg="add mod">
          <ac:chgData name="Kristan Warren" userId="0d048029-2929-4485-a4f3-855c5e41fdb2" providerId="ADAL" clId="{899F19D4-C95C-4EA9-AF25-30D7E594C560}" dt="2024-03-18T15:45:42.525" v="7859" actId="26606"/>
          <ac:picMkLst>
            <pc:docMk/>
            <pc:sldMk cId="3928276449" sldId="268"/>
            <ac:picMk id="5" creationId="{E9FF8EA4-6EA2-042F-E53F-C7D208BC9420}"/>
          </ac:picMkLst>
        </pc:picChg>
        <pc:cxnChg chg="add del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13" creationId="{13AC671C-E66F-43C5-A66A-C477339DD232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22" creationId="{7971A1EC-5980-40B2-973F-0D3D6630DBE1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24" creationId="{B0049A56-C4C2-4C0F-9F4F-D0E34391D968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26" creationId="{7D02BE56-7EB5-4E62-B6E2-1C49E470A964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28" creationId="{C4595B06-EDA5-4E45-BED4-7891E7E0CD4D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30" creationId="{D79C9A5D-F572-476A-99A9-700077150BB3}"/>
          </ac:cxnSpMkLst>
        </pc:cxnChg>
        <pc:cxnChg chg="add">
          <ac:chgData name="Kristan Warren" userId="0d048029-2929-4485-a4f3-855c5e41fdb2" providerId="ADAL" clId="{899F19D4-C95C-4EA9-AF25-30D7E594C560}" dt="2024-03-18T15:45:42.525" v="7859" actId="26606"/>
          <ac:cxnSpMkLst>
            <pc:docMk/>
            <pc:sldMk cId="3928276449" sldId="268"/>
            <ac:cxnSpMk id="32" creationId="{59592DA5-68A4-46A6-90EA-F0304FF8EED7}"/>
          </ac:cxnSpMkLst>
        </pc:cxnChg>
      </pc:sldChg>
      <pc:sldChg chg="addSp modSp new mod setBg">
        <pc:chgData name="Kristan Warren" userId="0d048029-2929-4485-a4f3-855c5e41fdb2" providerId="ADAL" clId="{899F19D4-C95C-4EA9-AF25-30D7E594C560}" dt="2024-04-26T13:34:47.298" v="9223" actId="114"/>
        <pc:sldMkLst>
          <pc:docMk/>
          <pc:sldMk cId="1091910318" sldId="269"/>
        </pc:sldMkLst>
        <pc:spChg chg="mod">
          <ac:chgData name="Kristan Warren" userId="0d048029-2929-4485-a4f3-855c5e41fdb2" providerId="ADAL" clId="{899F19D4-C95C-4EA9-AF25-30D7E594C560}" dt="2024-04-26T13:34:47.298" v="9223" actId="114"/>
          <ac:spMkLst>
            <pc:docMk/>
            <pc:sldMk cId="1091910318" sldId="269"/>
            <ac:spMk id="2" creationId="{9F93B15F-168D-A686-B691-C05470861D6C}"/>
          </ac:spMkLst>
        </pc:spChg>
        <pc:spChg chg="mod">
          <ac:chgData name="Kristan Warren" userId="0d048029-2929-4485-a4f3-855c5e41fdb2" providerId="ADAL" clId="{899F19D4-C95C-4EA9-AF25-30D7E594C560}" dt="2024-03-18T15:43:09.324" v="7848" actId="115"/>
          <ac:spMkLst>
            <pc:docMk/>
            <pc:sldMk cId="1091910318" sldId="269"/>
            <ac:spMk id="3" creationId="{D8C76C25-5099-27F8-DAA2-3FC26A506727}"/>
          </ac:spMkLst>
        </pc:spChg>
        <pc:spChg chg="mod">
          <ac:chgData name="Kristan Warren" userId="0d048029-2929-4485-a4f3-855c5e41fdb2" providerId="ADAL" clId="{899F19D4-C95C-4EA9-AF25-30D7E594C560}" dt="2024-03-18T15:43:14.362" v="7850" actId="115"/>
          <ac:spMkLst>
            <pc:docMk/>
            <pc:sldMk cId="1091910318" sldId="269"/>
            <ac:spMk id="4" creationId="{6AB75213-8065-267D-7644-8D5CA6B45400}"/>
          </ac:spMkLst>
        </pc:spChg>
        <pc:spChg chg="add">
          <ac:chgData name="Kristan Warren" userId="0d048029-2929-4485-a4f3-855c5e41fdb2" providerId="ADAL" clId="{899F19D4-C95C-4EA9-AF25-30D7E594C560}" dt="2024-02-08T15:40:56.129" v="7239" actId="26606"/>
          <ac:spMkLst>
            <pc:docMk/>
            <pc:sldMk cId="1091910318" sldId="269"/>
            <ac:spMk id="24" creationId="{75A5BB70-1673-4097-A7F8-BCF5F4F19B52}"/>
          </ac:spMkLst>
        </pc:spChg>
        <pc:spChg chg="add">
          <ac:chgData name="Kristan Warren" userId="0d048029-2929-4485-a4f3-855c5e41fdb2" providerId="ADAL" clId="{899F19D4-C95C-4EA9-AF25-30D7E594C560}" dt="2024-02-08T15:40:56.129" v="7239" actId="26606"/>
          <ac:spMkLst>
            <pc:docMk/>
            <pc:sldMk cId="1091910318" sldId="269"/>
            <ac:spMk id="26" creationId="{7AA72C55-67D2-47FE-9C0B-01A954C8BF4B}"/>
          </ac:spMkLst>
        </pc:sp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10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12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14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16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18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20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22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28" creationId="{CED23ACC-C318-4DEB-B776-570408C7FBA0}"/>
          </ac:cxnSpMkLst>
        </pc:cxnChg>
        <pc:cxnChg chg="add">
          <ac:chgData name="Kristan Warren" userId="0d048029-2929-4485-a4f3-855c5e41fdb2" providerId="ADAL" clId="{899F19D4-C95C-4EA9-AF25-30D7E594C560}" dt="2024-02-08T15:40:56.129" v="7239" actId="26606"/>
          <ac:cxnSpMkLst>
            <pc:docMk/>
            <pc:sldMk cId="1091910318" sldId="269"/>
            <ac:cxnSpMk id="30" creationId="{C5D9BE15-6B66-4F4C-B41A-B2A4C304902F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5-07T12:46:37.235" v="9832" actId="27636"/>
        <pc:sldMkLst>
          <pc:docMk/>
          <pc:sldMk cId="2287744852" sldId="270"/>
        </pc:sldMkLst>
        <pc:spChg chg="mod">
          <ac:chgData name="Kristan Warren" userId="0d048029-2929-4485-a4f3-855c5e41fdb2" providerId="ADAL" clId="{899F19D4-C95C-4EA9-AF25-30D7E594C560}" dt="2024-04-26T19:04:13.697" v="9595" actId="20577"/>
          <ac:spMkLst>
            <pc:docMk/>
            <pc:sldMk cId="2287744852" sldId="270"/>
            <ac:spMk id="2" creationId="{399B0E9D-1368-C1E1-5936-8875C4D7B608}"/>
          </ac:spMkLst>
        </pc:spChg>
        <pc:spChg chg="mod">
          <ac:chgData name="Kristan Warren" userId="0d048029-2929-4485-a4f3-855c5e41fdb2" providerId="ADAL" clId="{899F19D4-C95C-4EA9-AF25-30D7E594C560}" dt="2024-05-07T12:46:37.235" v="9832" actId="27636"/>
          <ac:spMkLst>
            <pc:docMk/>
            <pc:sldMk cId="2287744852" sldId="270"/>
            <ac:spMk id="3" creationId="{A6976F0F-0B1B-EC90-F847-4811780DFF5F}"/>
          </ac:spMkLst>
        </pc:spChg>
        <pc:spChg chg="add del">
          <ac:chgData name="Kristan Warren" userId="0d048029-2929-4485-a4f3-855c5e41fdb2" providerId="ADAL" clId="{899F19D4-C95C-4EA9-AF25-30D7E594C560}" dt="2024-03-18T15:46:48.347" v="7877" actId="26606"/>
          <ac:spMkLst>
            <pc:docMk/>
            <pc:sldMk cId="2287744852" sldId="270"/>
            <ac:spMk id="9" creationId="{8B2BAECB-35E2-4DD9-8B8C-22D215DD0C10}"/>
          </ac:spMkLst>
        </pc:spChg>
        <pc:spChg chg="add del">
          <ac:chgData name="Kristan Warren" userId="0d048029-2929-4485-a4f3-855c5e41fdb2" providerId="ADAL" clId="{899F19D4-C95C-4EA9-AF25-30D7E594C560}" dt="2024-03-18T15:46:48.336" v="7876" actId="26606"/>
          <ac:spMkLst>
            <pc:docMk/>
            <pc:sldMk cId="2287744852" sldId="270"/>
            <ac:spMk id="16" creationId="{8B2BAECB-35E2-4DD9-8B8C-22D215DD0C10}"/>
          </ac:spMkLst>
        </pc:spChg>
        <pc:spChg chg="add">
          <ac:chgData name="Kristan Warren" userId="0d048029-2929-4485-a4f3-855c5e41fdb2" providerId="ADAL" clId="{899F19D4-C95C-4EA9-AF25-30D7E594C560}" dt="2024-03-18T15:46:48.347" v="7877" actId="26606"/>
          <ac:spMkLst>
            <pc:docMk/>
            <pc:sldMk cId="2287744852" sldId="270"/>
            <ac:spMk id="21" creationId="{D6309531-94CD-4CF6-AACE-80EC085E0F34}"/>
          </ac:spMkLst>
        </pc:spChg>
        <pc:spChg chg="add">
          <ac:chgData name="Kristan Warren" userId="0d048029-2929-4485-a4f3-855c5e41fdb2" providerId="ADAL" clId="{899F19D4-C95C-4EA9-AF25-30D7E594C560}" dt="2024-03-18T15:46:48.347" v="7877" actId="26606"/>
          <ac:spMkLst>
            <pc:docMk/>
            <pc:sldMk cId="2287744852" sldId="270"/>
            <ac:spMk id="23" creationId="{DC829807-7791-462F-8C59-969B0EC71AB9}"/>
          </ac:spMkLst>
        </pc:spChg>
        <pc:picChg chg="add mod ord">
          <ac:chgData name="Kristan Warren" userId="0d048029-2929-4485-a4f3-855c5e41fdb2" providerId="ADAL" clId="{899F19D4-C95C-4EA9-AF25-30D7E594C560}" dt="2024-03-18T15:46:48.347" v="7877" actId="26606"/>
          <ac:picMkLst>
            <pc:docMk/>
            <pc:sldMk cId="2287744852" sldId="270"/>
            <ac:picMk id="5" creationId="{BAA917F6-1873-4822-51F3-3D6E40B6F72A}"/>
          </ac:picMkLst>
        </pc:picChg>
        <pc:cxnChg chg="add del">
          <ac:chgData name="Kristan Warren" userId="0d048029-2929-4485-a4f3-855c5e41fdb2" providerId="ADAL" clId="{899F19D4-C95C-4EA9-AF25-30D7E594C560}" dt="2024-03-18T15:46:48.347" v="7877" actId="26606"/>
          <ac:cxnSpMkLst>
            <pc:docMk/>
            <pc:sldMk cId="2287744852" sldId="270"/>
            <ac:cxnSpMk id="11" creationId="{13AC671C-E66F-43C5-A66A-C477339DD232}"/>
          </ac:cxnSpMkLst>
        </pc:cxnChg>
        <pc:cxnChg chg="add del">
          <ac:chgData name="Kristan Warren" userId="0d048029-2929-4485-a4f3-855c5e41fdb2" providerId="ADAL" clId="{899F19D4-C95C-4EA9-AF25-30D7E594C560}" dt="2024-03-18T15:46:48.336" v="7876" actId="26606"/>
          <ac:cxnSpMkLst>
            <pc:docMk/>
            <pc:sldMk cId="2287744852" sldId="270"/>
            <ac:cxnSpMk id="18" creationId="{13AC671C-E66F-43C5-A66A-C477339DD232}"/>
          </ac:cxnSpMkLst>
        </pc:cxnChg>
        <pc:cxnChg chg="add">
          <ac:chgData name="Kristan Warren" userId="0d048029-2929-4485-a4f3-855c5e41fdb2" providerId="ADAL" clId="{899F19D4-C95C-4EA9-AF25-30D7E594C560}" dt="2024-03-18T15:46:48.347" v="7877" actId="26606"/>
          <ac:cxnSpMkLst>
            <pc:docMk/>
            <pc:sldMk cId="2287744852" sldId="270"/>
            <ac:cxnSpMk id="20" creationId="{F75BF611-D2A5-4454-8C47-95B0BC422843}"/>
          </ac:cxnSpMkLst>
        </pc:cxnChg>
        <pc:cxnChg chg="add">
          <ac:chgData name="Kristan Warren" userId="0d048029-2929-4485-a4f3-855c5e41fdb2" providerId="ADAL" clId="{899F19D4-C95C-4EA9-AF25-30D7E594C560}" dt="2024-03-18T15:46:48.347" v="7877" actId="26606"/>
          <ac:cxnSpMkLst>
            <pc:docMk/>
            <pc:sldMk cId="2287744852" sldId="270"/>
            <ac:cxnSpMk id="22" creationId="{DC2312DA-BDBD-40EE-84AB-53293C1CDE04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5:21.993" v="9226" actId="114"/>
        <pc:sldMkLst>
          <pc:docMk/>
          <pc:sldMk cId="1617016127" sldId="271"/>
        </pc:sldMkLst>
        <pc:spChg chg="mod">
          <ac:chgData name="Kristan Warren" userId="0d048029-2929-4485-a4f3-855c5e41fdb2" providerId="ADAL" clId="{899F19D4-C95C-4EA9-AF25-30D7E594C560}" dt="2024-04-26T13:35:21.993" v="9226" actId="114"/>
          <ac:spMkLst>
            <pc:docMk/>
            <pc:sldMk cId="1617016127" sldId="271"/>
            <ac:spMk id="2" creationId="{D51AD6A9-2127-903B-3348-88D580D16F99}"/>
          </ac:spMkLst>
        </pc:spChg>
        <pc:spChg chg="del">
          <ac:chgData name="Kristan Warren" userId="0d048029-2929-4485-a4f3-855c5e41fdb2" providerId="ADAL" clId="{899F19D4-C95C-4EA9-AF25-30D7E594C560}" dt="2024-03-20T12:02:06.402" v="7977"/>
          <ac:spMkLst>
            <pc:docMk/>
            <pc:sldMk cId="1617016127" sldId="271"/>
            <ac:spMk id="3" creationId="{B010DF4D-53CE-64A7-F22C-259260AC327C}"/>
          </ac:spMkLst>
        </pc:spChg>
        <pc:spChg chg="add">
          <ac:chgData name="Kristan Warren" userId="0d048029-2929-4485-a4f3-855c5e41fdb2" providerId="ADAL" clId="{899F19D4-C95C-4EA9-AF25-30D7E594C560}" dt="2024-03-20T12:02:14.322" v="7978" actId="26606"/>
          <ac:spMkLst>
            <pc:docMk/>
            <pc:sldMk cId="1617016127" sldId="271"/>
            <ac:spMk id="23" creationId="{10A34275-CD0A-499C-9600-C96742FACE6C}"/>
          </ac:spMkLst>
        </pc:spChg>
        <pc:picChg chg="add mod">
          <ac:chgData name="Kristan Warren" userId="0d048029-2929-4485-a4f3-855c5e41fdb2" providerId="ADAL" clId="{899F19D4-C95C-4EA9-AF25-30D7E594C560}" dt="2024-03-20T12:02:14.322" v="7978" actId="26606"/>
          <ac:picMkLst>
            <pc:docMk/>
            <pc:sldMk cId="1617016127" sldId="271"/>
            <ac:picMk id="4" creationId="{23D19C42-3517-22E2-0E35-BD0444F253CC}"/>
          </ac:picMkLst>
        </pc:pic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9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11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13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15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17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19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21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25" creationId="{1852546B-EF97-46E8-A930-3A0334106683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27" creationId="{12801F4A-0A74-45E0-8E5A-65A65252A346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29" creationId="{AD245F29-ABE7-4BB1-8164-5F4C4604B29D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31" creationId="{CF00EEAF-0634-4EEB-81E5-9FBC2170F3F4}"/>
          </ac:cxnSpMkLst>
        </pc:cxnChg>
        <pc:cxnChg chg="add">
          <ac:chgData name="Kristan Warren" userId="0d048029-2929-4485-a4f3-855c5e41fdb2" providerId="ADAL" clId="{899F19D4-C95C-4EA9-AF25-30D7E594C560}" dt="2024-03-20T12:02:14.322" v="7978" actId="26606"/>
          <ac:cxnSpMkLst>
            <pc:docMk/>
            <pc:sldMk cId="1617016127" sldId="271"/>
            <ac:cxnSpMk id="33" creationId="{53E11676-332F-449D-9A03-6CE4ED25CC3C}"/>
          </ac:cxnSpMkLst>
        </pc:cxnChg>
      </pc:sldChg>
      <pc:sldChg chg="addSp delSp modSp add mod setBg">
        <pc:chgData name="Kristan Warren" userId="0d048029-2929-4485-a4f3-855c5e41fdb2" providerId="ADAL" clId="{899F19D4-C95C-4EA9-AF25-30D7E594C560}" dt="2024-04-26T13:35:27.805" v="9227" actId="114"/>
        <pc:sldMkLst>
          <pc:docMk/>
          <pc:sldMk cId="64970624" sldId="272"/>
        </pc:sldMkLst>
        <pc:spChg chg="mod">
          <ac:chgData name="Kristan Warren" userId="0d048029-2929-4485-a4f3-855c5e41fdb2" providerId="ADAL" clId="{899F19D4-C95C-4EA9-AF25-30D7E594C560}" dt="2024-04-26T13:35:27.805" v="9227" actId="114"/>
          <ac:spMkLst>
            <pc:docMk/>
            <pc:sldMk cId="64970624" sldId="272"/>
            <ac:spMk id="2" creationId="{D51AD6A9-2127-903B-3348-88D580D16F99}"/>
          </ac:spMkLst>
        </pc:spChg>
        <pc:spChg chg="del">
          <ac:chgData name="Kristan Warren" userId="0d048029-2929-4485-a4f3-855c5e41fdb2" providerId="ADAL" clId="{899F19D4-C95C-4EA9-AF25-30D7E594C560}" dt="2024-03-20T12:03:14.647" v="7979"/>
          <ac:spMkLst>
            <pc:docMk/>
            <pc:sldMk cId="64970624" sldId="272"/>
            <ac:spMk id="3" creationId="{B010DF4D-53CE-64A7-F22C-259260AC327C}"/>
          </ac:spMkLst>
        </pc:spChg>
        <pc:spChg chg="add">
          <ac:chgData name="Kristan Warren" userId="0d048029-2929-4485-a4f3-855c5e41fdb2" providerId="ADAL" clId="{899F19D4-C95C-4EA9-AF25-30D7E594C560}" dt="2024-03-20T12:03:39.890" v="8009" actId="26606"/>
          <ac:spMkLst>
            <pc:docMk/>
            <pc:sldMk cId="64970624" sldId="272"/>
            <ac:spMk id="1045" creationId="{10A34275-CD0A-499C-9600-C96742FACE6C}"/>
          </ac:spMkLst>
        </pc:spChg>
        <pc:picChg chg="add mod">
          <ac:chgData name="Kristan Warren" userId="0d048029-2929-4485-a4f3-855c5e41fdb2" providerId="ADAL" clId="{899F19D4-C95C-4EA9-AF25-30D7E594C560}" dt="2024-03-20T12:03:39.890" v="8009" actId="26606"/>
          <ac:picMkLst>
            <pc:docMk/>
            <pc:sldMk cId="64970624" sldId="272"/>
            <ac:picMk id="1026" creationId="{BDCCAE3A-53C6-77CF-1EFA-1667E1B740A0}"/>
          </ac:picMkLst>
        </pc:pic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31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33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35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37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39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41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43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47" creationId="{1852546B-EF97-46E8-A930-3A0334106683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49" creationId="{12801F4A-0A74-45E0-8E5A-65A65252A346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51" creationId="{AD245F29-ABE7-4BB1-8164-5F4C4604B29D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53" creationId="{CF00EEAF-0634-4EEB-81E5-9FBC2170F3F4}"/>
          </ac:cxnSpMkLst>
        </pc:cxnChg>
        <pc:cxnChg chg="add">
          <ac:chgData name="Kristan Warren" userId="0d048029-2929-4485-a4f3-855c5e41fdb2" providerId="ADAL" clId="{899F19D4-C95C-4EA9-AF25-30D7E594C560}" dt="2024-03-20T12:03:39.890" v="8009" actId="26606"/>
          <ac:cxnSpMkLst>
            <pc:docMk/>
            <pc:sldMk cId="64970624" sldId="272"/>
            <ac:cxnSpMk id="1055" creationId="{53E11676-332F-449D-9A03-6CE4ED25CC3C}"/>
          </ac:cxnSpMkLst>
        </pc:cxnChg>
      </pc:sldChg>
      <pc:sldChg chg="addSp modSp new mod setBg">
        <pc:chgData name="Kristan Warren" userId="0d048029-2929-4485-a4f3-855c5e41fdb2" providerId="ADAL" clId="{899F19D4-C95C-4EA9-AF25-30D7E594C560}" dt="2024-04-26T13:35:13.756" v="9225" actId="114"/>
        <pc:sldMkLst>
          <pc:docMk/>
          <pc:sldMk cId="4097518034" sldId="273"/>
        </pc:sldMkLst>
        <pc:spChg chg="mod">
          <ac:chgData name="Kristan Warren" userId="0d048029-2929-4485-a4f3-855c5e41fdb2" providerId="ADAL" clId="{899F19D4-C95C-4EA9-AF25-30D7E594C560}" dt="2024-04-26T13:35:13.756" v="9225" actId="114"/>
          <ac:spMkLst>
            <pc:docMk/>
            <pc:sldMk cId="4097518034" sldId="273"/>
            <ac:spMk id="2" creationId="{C6C28D54-8B07-5297-52FC-068A8DC6272E}"/>
          </ac:spMkLst>
        </pc:spChg>
        <pc:spChg chg="add">
          <ac:chgData name="Kristan Warren" userId="0d048029-2929-4485-a4f3-855c5e41fdb2" providerId="ADAL" clId="{899F19D4-C95C-4EA9-AF25-30D7E594C560}" dt="2024-03-20T12:05:56.858" v="8097" actId="26606"/>
          <ac:spMkLst>
            <pc:docMk/>
            <pc:sldMk cId="4097518034" sldId="273"/>
            <ac:spMk id="22" creationId="{5E4165CA-2930-4841-AFB7-DD41E95F2DE1}"/>
          </ac:spMkLst>
        </pc:spChg>
        <pc:spChg chg="add">
          <ac:chgData name="Kristan Warren" userId="0d048029-2929-4485-a4f3-855c5e41fdb2" providerId="ADAL" clId="{899F19D4-C95C-4EA9-AF25-30D7E594C560}" dt="2024-03-20T12:05:56.858" v="8097" actId="26606"/>
          <ac:spMkLst>
            <pc:docMk/>
            <pc:sldMk cId="4097518034" sldId="273"/>
            <ac:spMk id="24" creationId="{D3A19439-95A7-4D53-B166-072A2A397205}"/>
          </ac:spMkLst>
        </pc:spChg>
        <pc:picChg chg="add">
          <ac:chgData name="Kristan Warren" userId="0d048029-2929-4485-a4f3-855c5e41fdb2" providerId="ADAL" clId="{899F19D4-C95C-4EA9-AF25-30D7E594C560}" dt="2024-03-20T12:05:56.858" v="8097" actId="26606"/>
          <ac:picMkLst>
            <pc:docMk/>
            <pc:sldMk cId="4097518034" sldId="273"/>
            <ac:picMk id="4" creationId="{ABFCC962-56CB-D14D-A579-1B75495E221F}"/>
          </ac:picMkLst>
        </pc:pic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8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10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12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14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16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18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3-20T12:05:56.858" v="8097" actId="26606"/>
          <ac:cxnSpMkLst>
            <pc:docMk/>
            <pc:sldMk cId="4097518034" sldId="273"/>
            <ac:cxnSpMk id="20" creationId="{8550A431-0B61-421B-B4B7-24C0CFF0F938}"/>
          </ac:cxnSpMkLst>
        </pc:cxnChg>
      </pc:sldChg>
      <pc:sldChg chg="addSp modSp new mod setBg">
        <pc:chgData name="Kristan Warren" userId="0d048029-2929-4485-a4f3-855c5e41fdb2" providerId="ADAL" clId="{899F19D4-C95C-4EA9-AF25-30D7E594C560}" dt="2024-05-07T12:47:07.676" v="9833" actId="27107"/>
        <pc:sldMkLst>
          <pc:docMk/>
          <pc:sldMk cId="4151296608" sldId="274"/>
        </pc:sldMkLst>
        <pc:spChg chg="mod">
          <ac:chgData name="Kristan Warren" userId="0d048029-2929-4485-a4f3-855c5e41fdb2" providerId="ADAL" clId="{899F19D4-C95C-4EA9-AF25-30D7E594C560}" dt="2024-04-26T19:05:02.698" v="9597" actId="122"/>
          <ac:spMkLst>
            <pc:docMk/>
            <pc:sldMk cId="4151296608" sldId="274"/>
            <ac:spMk id="2" creationId="{539965A4-AB7C-8970-9D73-6087F87870D8}"/>
          </ac:spMkLst>
        </pc:spChg>
        <pc:spChg chg="mod">
          <ac:chgData name="Kristan Warren" userId="0d048029-2929-4485-a4f3-855c5e41fdb2" providerId="ADAL" clId="{899F19D4-C95C-4EA9-AF25-30D7E594C560}" dt="2024-05-07T12:47:07.676" v="9833" actId="27107"/>
          <ac:spMkLst>
            <pc:docMk/>
            <pc:sldMk cId="4151296608" sldId="274"/>
            <ac:spMk id="3" creationId="{3602A7FD-E464-D108-26B0-7D6456A0C797}"/>
          </ac:spMkLst>
        </pc:spChg>
        <pc:spChg chg="add">
          <ac:chgData name="Kristan Warren" userId="0d048029-2929-4485-a4f3-855c5e41fdb2" providerId="ADAL" clId="{899F19D4-C95C-4EA9-AF25-30D7E594C560}" dt="2024-03-20T19:13:22.101" v="8189"/>
          <ac:spMkLst>
            <pc:docMk/>
            <pc:sldMk cId="4151296608" sldId="274"/>
            <ac:spMk id="4" creationId="{E7583446-EAB6-1D78-B9CB-17A770BB4172}"/>
          </ac:spMkLst>
        </pc:spChg>
        <pc:spChg chg="add">
          <ac:chgData name="Kristan Warren" userId="0d048029-2929-4485-a4f3-855c5e41fdb2" providerId="ADAL" clId="{899F19D4-C95C-4EA9-AF25-30D7E594C560}" dt="2024-03-20T19:13:22.101" v="8189"/>
          <ac:spMkLst>
            <pc:docMk/>
            <pc:sldMk cId="4151296608" sldId="274"/>
            <ac:spMk id="5" creationId="{8CC23056-980B-EEB4-D2CC-2A875619E6E3}"/>
          </ac:spMkLst>
        </pc:spChg>
        <pc:spChg chg="add">
          <ac:chgData name="Kristan Warren" userId="0d048029-2929-4485-a4f3-855c5e41fdb2" providerId="ADAL" clId="{899F19D4-C95C-4EA9-AF25-30D7E594C560}" dt="2024-03-20T19:15:03.002" v="8245" actId="26606"/>
          <ac:spMkLst>
            <pc:docMk/>
            <pc:sldMk cId="4151296608" sldId="274"/>
            <ac:spMk id="9" creationId="{82950D9A-4705-4314-961A-4F88B2CE412D}"/>
          </ac:spMkLst>
        </pc:spChg>
        <pc:spChg chg="add">
          <ac:chgData name="Kristan Warren" userId="0d048029-2929-4485-a4f3-855c5e41fdb2" providerId="ADAL" clId="{899F19D4-C95C-4EA9-AF25-30D7E594C560}" dt="2024-03-20T19:15:03.002" v="8245" actId="26606"/>
          <ac:spMkLst>
            <pc:docMk/>
            <pc:sldMk cId="4151296608" sldId="274"/>
            <ac:spMk id="11" creationId="{B13969F2-ED52-4E5C-B3FC-01E01B8B9FBC}"/>
          </ac:spMkLst>
        </pc:spChg>
        <pc:picChg chg="add">
          <ac:chgData name="Kristan Warren" userId="0d048029-2929-4485-a4f3-855c5e41fdb2" providerId="ADAL" clId="{899F19D4-C95C-4EA9-AF25-30D7E594C560}" dt="2024-03-20T19:15:03.002" v="8245" actId="26606"/>
          <ac:picMkLst>
            <pc:docMk/>
            <pc:sldMk cId="4151296608" sldId="274"/>
            <ac:picMk id="6" creationId="{4C454B91-2D87-2265-B486-4F639303A7A3}"/>
          </ac:picMkLst>
        </pc:picChg>
        <pc:picChg chg="add">
          <ac:chgData name="Kristan Warren" userId="0d048029-2929-4485-a4f3-855c5e41fdb2" providerId="ADAL" clId="{899F19D4-C95C-4EA9-AF25-30D7E594C560}" dt="2024-03-20T19:13:22.101" v="8189"/>
          <ac:picMkLst>
            <pc:docMk/>
            <pc:sldMk cId="4151296608" sldId="274"/>
            <ac:picMk id="1026" creationId="{BBEB28C5-394C-2300-5228-058DC70BC0AF}"/>
          </ac:picMkLst>
        </pc:picChg>
        <pc:cxnChg chg="add">
          <ac:chgData name="Kristan Warren" userId="0d048029-2929-4485-a4f3-855c5e41fdb2" providerId="ADAL" clId="{899F19D4-C95C-4EA9-AF25-30D7E594C560}" dt="2024-03-20T19:15:03.002" v="8245" actId="26606"/>
          <ac:cxnSpMkLst>
            <pc:docMk/>
            <pc:sldMk cId="4151296608" sldId="274"/>
            <ac:cxnSpMk id="13" creationId="{13AC671C-E66F-43C5-A66A-C477339DD232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7:48:41.655" v="9349" actId="20577"/>
        <pc:sldMkLst>
          <pc:docMk/>
          <pc:sldMk cId="2380214079" sldId="275"/>
        </pc:sldMkLst>
        <pc:spChg chg="mod">
          <ac:chgData name="Kristan Warren" userId="0d048029-2929-4485-a4f3-855c5e41fdb2" providerId="ADAL" clId="{899F19D4-C95C-4EA9-AF25-30D7E594C560}" dt="2024-04-26T13:33:00.434" v="9109" actId="114"/>
          <ac:spMkLst>
            <pc:docMk/>
            <pc:sldMk cId="2380214079" sldId="275"/>
            <ac:spMk id="2" creationId="{636DD693-6015-309D-EFEC-5AEBAD378249}"/>
          </ac:spMkLst>
        </pc:spChg>
        <pc:spChg chg="mod">
          <ac:chgData name="Kristan Warren" userId="0d048029-2929-4485-a4f3-855c5e41fdb2" providerId="ADAL" clId="{899F19D4-C95C-4EA9-AF25-30D7E594C560}" dt="2024-04-26T17:48:41.655" v="9349" actId="20577"/>
          <ac:spMkLst>
            <pc:docMk/>
            <pc:sldMk cId="2380214079" sldId="275"/>
            <ac:spMk id="3" creationId="{B0117C35-052B-F5EA-4823-4640094843A8}"/>
          </ac:spMkLst>
        </pc:spChg>
        <pc:spChg chg="add del">
          <ac:chgData name="Kristan Warren" userId="0d048029-2929-4485-a4f3-855c5e41fdb2" providerId="ADAL" clId="{899F19D4-C95C-4EA9-AF25-30D7E594C560}" dt="2024-03-21T16:49:57.777" v="8779" actId="26606"/>
          <ac:spMkLst>
            <pc:docMk/>
            <pc:sldMk cId="2380214079" sldId="275"/>
            <ac:spMk id="10" creationId="{21FBE127-D2A6-4FA3-A6B9-B8FD1DE4BE39}"/>
          </ac:spMkLst>
        </pc:spChg>
        <pc:spChg chg="add">
          <ac:chgData name="Kristan Warren" userId="0d048029-2929-4485-a4f3-855c5e41fdb2" providerId="ADAL" clId="{899F19D4-C95C-4EA9-AF25-30D7E594C560}" dt="2024-03-21T16:49:57.777" v="8779" actId="26606"/>
          <ac:spMkLst>
            <pc:docMk/>
            <pc:sldMk cId="2380214079" sldId="275"/>
            <ac:spMk id="23" creationId="{22171661-0838-4942-A149-8C1B789266A2}"/>
          </ac:spMkLst>
        </pc:spChg>
        <pc:spChg chg="add">
          <ac:chgData name="Kristan Warren" userId="0d048029-2929-4485-a4f3-855c5e41fdb2" providerId="ADAL" clId="{899F19D4-C95C-4EA9-AF25-30D7E594C560}" dt="2024-03-21T16:49:57.777" v="8779" actId="26606"/>
          <ac:spMkLst>
            <pc:docMk/>
            <pc:sldMk cId="2380214079" sldId="275"/>
            <ac:spMk id="25" creationId="{5C569A89-4BBD-4E62-9A37-D553FBF9F7AD}"/>
          </ac:spMkLst>
        </pc:spChg>
        <pc:picChg chg="add mod">
          <ac:chgData name="Kristan Warren" userId="0d048029-2929-4485-a4f3-855c5e41fdb2" providerId="ADAL" clId="{899F19D4-C95C-4EA9-AF25-30D7E594C560}" dt="2024-03-21T16:49:57.777" v="8779" actId="26606"/>
          <ac:picMkLst>
            <pc:docMk/>
            <pc:sldMk cId="2380214079" sldId="275"/>
            <ac:picMk id="7" creationId="{B259D652-94A0-022E-9240-C505604D988E}"/>
          </ac:picMkLst>
        </pc:picChg>
        <pc:cxnChg chg="add del">
          <ac:chgData name="Kristan Warren" userId="0d048029-2929-4485-a4f3-855c5e41fdb2" providerId="ADAL" clId="{899F19D4-C95C-4EA9-AF25-30D7E594C560}" dt="2024-03-21T16:49:57.777" v="8779" actId="26606"/>
          <ac:cxnSpMkLst>
            <pc:docMk/>
            <pc:sldMk cId="2380214079" sldId="275"/>
            <ac:cxnSpMk id="12" creationId="{DDD9C044-4B08-47CC-852C-B22B09675A8C}"/>
          </ac:cxnSpMkLst>
        </pc:cxnChg>
        <pc:cxnChg chg="add del">
          <ac:chgData name="Kristan Warren" userId="0d048029-2929-4485-a4f3-855c5e41fdb2" providerId="ADAL" clId="{899F19D4-C95C-4EA9-AF25-30D7E594C560}" dt="2024-03-21T16:49:57.777" v="8779" actId="26606"/>
          <ac:cxnSpMkLst>
            <pc:docMk/>
            <pc:sldMk cId="2380214079" sldId="275"/>
            <ac:cxnSpMk id="14" creationId="{5033687E-2F83-4E90-B11A-4B998C15403E}"/>
          </ac:cxnSpMkLst>
        </pc:cxnChg>
        <pc:cxnChg chg="add del">
          <ac:chgData name="Kristan Warren" userId="0d048029-2929-4485-a4f3-855c5e41fdb2" providerId="ADAL" clId="{899F19D4-C95C-4EA9-AF25-30D7E594C560}" dt="2024-03-21T16:49:57.777" v="8779" actId="26606"/>
          <ac:cxnSpMkLst>
            <pc:docMk/>
            <pc:sldMk cId="2380214079" sldId="275"/>
            <ac:cxnSpMk id="16" creationId="{D292DBC3-1A72-41ED-8432-D0D64FD63148}"/>
          </ac:cxnSpMkLst>
        </pc:cxnChg>
        <pc:cxnChg chg="add del">
          <ac:chgData name="Kristan Warren" userId="0d048029-2929-4485-a4f3-855c5e41fdb2" providerId="ADAL" clId="{899F19D4-C95C-4EA9-AF25-30D7E594C560}" dt="2024-03-21T16:49:57.777" v="8779" actId="26606"/>
          <ac:cxnSpMkLst>
            <pc:docMk/>
            <pc:sldMk cId="2380214079" sldId="275"/>
            <ac:cxnSpMk id="18" creationId="{99309E4A-5F81-4CAB-B5DB-AB4EB90C7126}"/>
          </ac:cxnSpMkLst>
        </pc:cxnChg>
        <pc:cxnChg chg="add">
          <ac:chgData name="Kristan Warren" userId="0d048029-2929-4485-a4f3-855c5e41fdb2" providerId="ADAL" clId="{899F19D4-C95C-4EA9-AF25-30D7E594C560}" dt="2024-03-21T16:49:57.777" v="8779" actId="26606"/>
          <ac:cxnSpMkLst>
            <pc:docMk/>
            <pc:sldMk cId="2380214079" sldId="275"/>
            <ac:cxnSpMk id="27" creationId="{BB04A404-AF1E-4EC9-AF7D-46C68BFCEBB6}"/>
          </ac:cxnSpMkLst>
        </pc:cxnChg>
      </pc:sldChg>
      <pc:sldChg chg="addSp delSp modSp new mod setBg">
        <pc:chgData name="Kristan Warren" userId="0d048029-2929-4485-a4f3-855c5e41fdb2" providerId="ADAL" clId="{899F19D4-C95C-4EA9-AF25-30D7E594C560}" dt="2024-04-26T13:34:42.196" v="9222" actId="114"/>
        <pc:sldMkLst>
          <pc:docMk/>
          <pc:sldMk cId="1181984747" sldId="276"/>
        </pc:sldMkLst>
        <pc:spChg chg="mod">
          <ac:chgData name="Kristan Warren" userId="0d048029-2929-4485-a4f3-855c5e41fdb2" providerId="ADAL" clId="{899F19D4-C95C-4EA9-AF25-30D7E594C560}" dt="2024-04-26T13:34:42.196" v="9222" actId="114"/>
          <ac:spMkLst>
            <pc:docMk/>
            <pc:sldMk cId="1181984747" sldId="276"/>
            <ac:spMk id="2" creationId="{2677D5F7-56ED-EB86-B837-EF63E34CE86D}"/>
          </ac:spMkLst>
        </pc:spChg>
        <pc:spChg chg="del mod">
          <ac:chgData name="Kristan Warren" userId="0d048029-2929-4485-a4f3-855c5e41fdb2" providerId="ADAL" clId="{899F19D4-C95C-4EA9-AF25-30D7E594C560}" dt="2024-03-21T16:53:10.947" v="8805" actId="26606"/>
          <ac:spMkLst>
            <pc:docMk/>
            <pc:sldMk cId="1181984747" sldId="276"/>
            <ac:spMk id="3" creationId="{7B795179-B796-80CE-3E15-908782050474}"/>
          </ac:spMkLst>
        </pc:spChg>
        <pc:spChg chg="add">
          <ac:chgData name="Kristan Warren" userId="0d048029-2929-4485-a4f3-855c5e41fdb2" providerId="ADAL" clId="{899F19D4-C95C-4EA9-AF25-30D7E594C560}" dt="2024-03-21T16:56:35.628" v="8922" actId="26606"/>
          <ac:spMkLst>
            <pc:docMk/>
            <pc:sldMk cId="1181984747" sldId="276"/>
            <ac:spMk id="10" creationId="{75A5BB70-1673-4097-A7F8-BCF5F4F19B52}"/>
          </ac:spMkLst>
        </pc:spChg>
        <pc:spChg chg="add">
          <ac:chgData name="Kristan Warren" userId="0d048029-2929-4485-a4f3-855c5e41fdb2" providerId="ADAL" clId="{899F19D4-C95C-4EA9-AF25-30D7E594C560}" dt="2024-03-21T16:56:35.628" v="8922" actId="26606"/>
          <ac:spMkLst>
            <pc:docMk/>
            <pc:sldMk cId="1181984747" sldId="276"/>
            <ac:spMk id="12" creationId="{7AA72C55-67D2-47FE-9C0B-01A954C8BF4B}"/>
          </ac:spMkLst>
        </pc:spChg>
        <pc:graphicFrameChg chg="add mod modGraphic">
          <ac:chgData name="Kristan Warren" userId="0d048029-2929-4485-a4f3-855c5e41fdb2" providerId="ADAL" clId="{899F19D4-C95C-4EA9-AF25-30D7E594C560}" dt="2024-03-21T16:57:26.131" v="8928" actId="255"/>
          <ac:graphicFrameMkLst>
            <pc:docMk/>
            <pc:sldMk cId="1181984747" sldId="276"/>
            <ac:graphicFrameMk id="5" creationId="{A24BB577-487D-A7C6-7295-98D19EAD05C2}"/>
          </ac:graphicFrameMkLst>
        </pc:graphicFrameChg>
        <pc:cxnChg chg="add">
          <ac:chgData name="Kristan Warren" userId="0d048029-2929-4485-a4f3-855c5e41fdb2" providerId="ADAL" clId="{899F19D4-C95C-4EA9-AF25-30D7E594C560}" dt="2024-03-21T16:56:35.628" v="8922" actId="26606"/>
          <ac:cxnSpMkLst>
            <pc:docMk/>
            <pc:sldMk cId="1181984747" sldId="276"/>
            <ac:cxnSpMk id="14" creationId="{CED23ACC-C318-4DEB-B776-570408C7FBA0}"/>
          </ac:cxnSpMkLst>
        </pc:cxnChg>
        <pc:cxnChg chg="add">
          <ac:chgData name="Kristan Warren" userId="0d048029-2929-4485-a4f3-855c5e41fdb2" providerId="ADAL" clId="{899F19D4-C95C-4EA9-AF25-30D7E594C560}" dt="2024-03-21T16:56:35.628" v="8922" actId="26606"/>
          <ac:cxnSpMkLst>
            <pc:docMk/>
            <pc:sldMk cId="1181984747" sldId="276"/>
            <ac:cxnSpMk id="16" creationId="{C5D9BE15-6B66-4F4C-B41A-B2A4C304902F}"/>
          </ac:cxnSpMkLst>
        </pc:cxnChg>
      </pc:sldChg>
      <pc:sldChg chg="addSp modSp new mod setBg">
        <pc:chgData name="Kristan Warren" userId="0d048029-2929-4485-a4f3-855c5e41fdb2" providerId="ADAL" clId="{899F19D4-C95C-4EA9-AF25-30D7E594C560}" dt="2024-04-29T17:26:49.723" v="9686" actId="207"/>
        <pc:sldMkLst>
          <pc:docMk/>
          <pc:sldMk cId="3338153669" sldId="277"/>
        </pc:sldMkLst>
        <pc:spChg chg="mod">
          <ac:chgData name="Kristan Warren" userId="0d048029-2929-4485-a4f3-855c5e41fdb2" providerId="ADAL" clId="{899F19D4-C95C-4EA9-AF25-30D7E594C560}" dt="2024-04-26T17:58:48.300" v="9381" actId="26606"/>
          <ac:spMkLst>
            <pc:docMk/>
            <pc:sldMk cId="3338153669" sldId="277"/>
            <ac:spMk id="2" creationId="{BBD2DFE5-C634-7C2E-4235-0CEA678BE2B2}"/>
          </ac:spMkLst>
        </pc:spChg>
        <pc:spChg chg="mod">
          <ac:chgData name="Kristan Warren" userId="0d048029-2929-4485-a4f3-855c5e41fdb2" providerId="ADAL" clId="{899F19D4-C95C-4EA9-AF25-30D7E594C560}" dt="2024-04-29T17:26:49.723" v="9686" actId="207"/>
          <ac:spMkLst>
            <pc:docMk/>
            <pc:sldMk cId="3338153669" sldId="277"/>
            <ac:spMk id="3" creationId="{88172F13-65C1-88AF-6177-5F13E63ADD7A}"/>
          </ac:spMkLst>
        </pc:spChg>
        <pc:spChg chg="add">
          <ac:chgData name="Kristan Warren" userId="0d048029-2929-4485-a4f3-855c5e41fdb2" providerId="ADAL" clId="{899F19D4-C95C-4EA9-AF25-30D7E594C560}" dt="2024-04-26T17:58:48.300" v="9381" actId="26606"/>
          <ac:spMkLst>
            <pc:docMk/>
            <pc:sldMk cId="3338153669" sldId="277"/>
            <ac:spMk id="9" creationId="{D6309531-94CD-4CF6-AACE-80EC085E0F34}"/>
          </ac:spMkLst>
        </pc:spChg>
        <pc:picChg chg="add">
          <ac:chgData name="Kristan Warren" userId="0d048029-2929-4485-a4f3-855c5e41fdb2" providerId="ADAL" clId="{899F19D4-C95C-4EA9-AF25-30D7E594C560}" dt="2024-04-26T17:58:48.300" v="9381" actId="26606"/>
          <ac:picMkLst>
            <pc:docMk/>
            <pc:sldMk cId="3338153669" sldId="277"/>
            <ac:picMk id="5" creationId="{833B27DF-E623-58C8-746F-1402CFA60DC5}"/>
          </ac:picMkLst>
        </pc:picChg>
        <pc:cxnChg chg="add">
          <ac:chgData name="Kristan Warren" userId="0d048029-2929-4485-a4f3-855c5e41fdb2" providerId="ADAL" clId="{899F19D4-C95C-4EA9-AF25-30D7E594C560}" dt="2024-04-26T17:58:48.300" v="9381" actId="26606"/>
          <ac:cxnSpMkLst>
            <pc:docMk/>
            <pc:sldMk cId="3338153669" sldId="277"/>
            <ac:cxnSpMk id="11" creationId="{F75BF611-D2A5-4454-8C47-95B0BC422843}"/>
          </ac:cxnSpMkLst>
        </pc:cxnChg>
      </pc:sldChg>
      <pc:sldChg chg="modSp new del mod">
        <pc:chgData name="Kristan Warren" userId="0d048029-2929-4485-a4f3-855c5e41fdb2" providerId="ADAL" clId="{899F19D4-C95C-4EA9-AF25-30D7E594C560}" dt="2024-03-21T17:03:33.837" v="8999" actId="2696"/>
        <pc:sldMkLst>
          <pc:docMk/>
          <pc:sldMk cId="3618525030" sldId="277"/>
        </pc:sldMkLst>
        <pc:spChg chg="mod">
          <ac:chgData name="Kristan Warren" userId="0d048029-2929-4485-a4f3-855c5e41fdb2" providerId="ADAL" clId="{899F19D4-C95C-4EA9-AF25-30D7E594C560}" dt="2024-03-21T17:01:50.335" v="8996" actId="20577"/>
          <ac:spMkLst>
            <pc:docMk/>
            <pc:sldMk cId="3618525030" sldId="277"/>
            <ac:spMk id="2" creationId="{5DAB3277-5992-81E7-C59E-FFC87C0340AC}"/>
          </ac:spMkLst>
        </pc:spChg>
        <pc:spChg chg="mod">
          <ac:chgData name="Kristan Warren" userId="0d048029-2929-4485-a4f3-855c5e41fdb2" providerId="ADAL" clId="{899F19D4-C95C-4EA9-AF25-30D7E594C560}" dt="2024-03-21T17:02:04.886" v="8997" actId="122"/>
          <ac:spMkLst>
            <pc:docMk/>
            <pc:sldMk cId="3618525030" sldId="277"/>
            <ac:spMk id="3" creationId="{1291EA21-6E8C-0381-3B7E-6D3455823B6F}"/>
          </ac:spMkLst>
        </pc:spChg>
        <pc:spChg chg="mod">
          <ac:chgData name="Kristan Warren" userId="0d048029-2929-4485-a4f3-855c5e41fdb2" providerId="ADAL" clId="{899F19D4-C95C-4EA9-AF25-30D7E594C560}" dt="2024-03-21T17:01:31.774" v="8976" actId="27636"/>
          <ac:spMkLst>
            <pc:docMk/>
            <pc:sldMk cId="3618525030" sldId="277"/>
            <ac:spMk id="4" creationId="{921831E6-D09D-C540-4F8C-E22A33A2A49D}"/>
          </ac:spMkLst>
        </pc:spChg>
        <pc:spChg chg="mod">
          <ac:chgData name="Kristan Warren" userId="0d048029-2929-4485-a4f3-855c5e41fdb2" providerId="ADAL" clId="{899F19D4-C95C-4EA9-AF25-30D7E594C560}" dt="2024-03-21T17:02:11.158" v="8998" actId="122"/>
          <ac:spMkLst>
            <pc:docMk/>
            <pc:sldMk cId="3618525030" sldId="277"/>
            <ac:spMk id="5" creationId="{3D21D623-46A4-8840-9858-13E03B03B32E}"/>
          </ac:spMkLst>
        </pc:spChg>
        <pc:spChg chg="mod">
          <ac:chgData name="Kristan Warren" userId="0d048029-2929-4485-a4f3-855c5e41fdb2" providerId="ADAL" clId="{899F19D4-C95C-4EA9-AF25-30D7E594C560}" dt="2024-03-21T17:01:39.084" v="8978" actId="5793"/>
          <ac:spMkLst>
            <pc:docMk/>
            <pc:sldMk cId="3618525030" sldId="277"/>
            <ac:spMk id="6" creationId="{A39F194F-5207-FA56-8E2B-1485B3BFE8F5}"/>
          </ac:spMkLst>
        </pc:spChg>
      </pc:sldChg>
      <pc:sldChg chg="addSp delSp modSp new mod setBg">
        <pc:chgData name="Kristan Warren" userId="0d048029-2929-4485-a4f3-855c5e41fdb2" providerId="ADAL" clId="{899F19D4-C95C-4EA9-AF25-30D7E594C560}" dt="2024-04-26T19:17:40.844" v="9673" actId="20577"/>
        <pc:sldMkLst>
          <pc:docMk/>
          <pc:sldMk cId="1031416702" sldId="278"/>
        </pc:sldMkLst>
        <pc:spChg chg="mod">
          <ac:chgData name="Kristan Warren" userId="0d048029-2929-4485-a4f3-855c5e41fdb2" providerId="ADAL" clId="{899F19D4-C95C-4EA9-AF25-30D7E594C560}" dt="2024-04-26T19:17:40.844" v="9673" actId="20577"/>
          <ac:spMkLst>
            <pc:docMk/>
            <pc:sldMk cId="1031416702" sldId="278"/>
            <ac:spMk id="2" creationId="{62D77212-3AA9-4C29-A134-9C7ED5A83C5C}"/>
          </ac:spMkLst>
        </pc:spChg>
        <pc:spChg chg="del">
          <ac:chgData name="Kristan Warren" userId="0d048029-2929-4485-a4f3-855c5e41fdb2" providerId="ADAL" clId="{899F19D4-C95C-4EA9-AF25-30D7E594C560}" dt="2024-04-26T19:15:58.200" v="9632"/>
          <ac:spMkLst>
            <pc:docMk/>
            <pc:sldMk cId="1031416702" sldId="278"/>
            <ac:spMk id="3" creationId="{5DD918A2-A9CC-7390-3B8A-6C32A4C0D809}"/>
          </ac:spMkLst>
        </pc:spChg>
        <pc:spChg chg="add">
          <ac:chgData name="Kristan Warren" userId="0d048029-2929-4485-a4f3-855c5e41fdb2" providerId="ADAL" clId="{899F19D4-C95C-4EA9-AF25-30D7E594C560}" dt="2024-04-26T19:17:07.023" v="9659" actId="26606"/>
          <ac:spMkLst>
            <pc:docMk/>
            <pc:sldMk cId="1031416702" sldId="278"/>
            <ac:spMk id="23" creationId="{10A34275-CD0A-499C-9600-C96742FACE6C}"/>
          </ac:spMkLst>
        </pc:spChg>
        <pc:picChg chg="add mod">
          <ac:chgData name="Kristan Warren" userId="0d048029-2929-4485-a4f3-855c5e41fdb2" providerId="ADAL" clId="{899F19D4-C95C-4EA9-AF25-30D7E594C560}" dt="2024-04-26T19:17:07.023" v="9659" actId="26606"/>
          <ac:picMkLst>
            <pc:docMk/>
            <pc:sldMk cId="1031416702" sldId="278"/>
            <ac:picMk id="4" creationId="{6FF8DA42-84AD-BBE9-FCEA-2CDFE81DE42F}"/>
          </ac:picMkLst>
        </pc:pic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9" creationId="{4436E0F2-A64B-471E-93C0-8DFE08CC57C8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11" creationId="{DC1E3AB1-2A8C-4607-9FAE-D8BDB280FE1A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13" creationId="{26D66059-832F-40B6-A35F-F56C8F38A1E7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15" creationId="{A515E2ED-7EA9-448D-83FA-54C3DF9723BD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17" creationId="{20595356-EABD-4767-AC9D-EA21FF115EC0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19" creationId="{28CD9F06-9628-469C-B788-A894E3E08281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21" creationId="{8550A431-0B61-421B-B4B7-24C0CFF0F938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25" creationId="{1852546B-EF97-46E8-A930-3A0334106683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27" creationId="{12801F4A-0A74-45E0-8E5A-65A65252A346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29" creationId="{AD245F29-ABE7-4BB1-8164-5F4C4604B29D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31" creationId="{CF00EEAF-0634-4EEB-81E5-9FBC2170F3F4}"/>
          </ac:cxnSpMkLst>
        </pc:cxnChg>
        <pc:cxnChg chg="add">
          <ac:chgData name="Kristan Warren" userId="0d048029-2929-4485-a4f3-855c5e41fdb2" providerId="ADAL" clId="{899F19D4-C95C-4EA9-AF25-30D7E594C560}" dt="2024-04-26T19:17:07.023" v="9659" actId="26606"/>
          <ac:cxnSpMkLst>
            <pc:docMk/>
            <pc:sldMk cId="1031416702" sldId="278"/>
            <ac:cxnSpMk id="33" creationId="{53E11676-332F-449D-9A03-6CE4ED25CC3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AC031-D1B5-4A3B-8C88-0BBA1288EBB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099B7-22CF-47E7-AA6D-23E8B171D8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There are 50 Behavioral Health or “ADAMH” Boards serving 88 counties.</a:t>
          </a:r>
        </a:p>
      </dgm:t>
    </dgm:pt>
    <dgm:pt modelId="{643729FD-6821-492D-80A3-514C39FE5139}" type="parTrans" cxnId="{051D91E8-AF96-4F1F-B5BB-269C92A58C49}">
      <dgm:prSet/>
      <dgm:spPr/>
      <dgm:t>
        <a:bodyPr/>
        <a:lstStyle/>
        <a:p>
          <a:endParaRPr lang="en-US"/>
        </a:p>
      </dgm:t>
    </dgm:pt>
    <dgm:pt modelId="{4F7A4312-6E2A-4C83-8D24-52054762B5B8}" type="sibTrans" cxnId="{051D91E8-AF96-4F1F-B5BB-269C92A58C49}">
      <dgm:prSet/>
      <dgm:spPr/>
      <dgm:t>
        <a:bodyPr/>
        <a:lstStyle/>
        <a:p>
          <a:endParaRPr lang="en-US"/>
        </a:p>
      </dgm:t>
    </dgm:pt>
    <dgm:pt modelId="{C57BA5DF-E69E-4CCB-BA3F-6B326FAC42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About 80% of our funding is from a property tax levy</a:t>
          </a:r>
        </a:p>
      </dgm:t>
    </dgm:pt>
    <dgm:pt modelId="{40A61897-EB83-48E1-BFE8-C25C1085BC03}" type="parTrans" cxnId="{65C3F2BA-C8D4-4B79-B728-7BC458ABE390}">
      <dgm:prSet/>
      <dgm:spPr/>
      <dgm:t>
        <a:bodyPr/>
        <a:lstStyle/>
        <a:p>
          <a:endParaRPr lang="en-US"/>
        </a:p>
      </dgm:t>
    </dgm:pt>
    <dgm:pt modelId="{E07EE34B-9E4D-403A-8872-8FE08B822F33}" type="sibTrans" cxnId="{65C3F2BA-C8D4-4B79-B728-7BC458ABE390}">
      <dgm:prSet/>
      <dgm:spPr/>
      <dgm:t>
        <a:bodyPr/>
        <a:lstStyle/>
        <a:p>
          <a:endParaRPr lang="en-US"/>
        </a:p>
      </dgm:t>
    </dgm:pt>
    <dgm:pt modelId="{03096090-CA9A-4B1C-850B-B95A1337B5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 receive about 20% of our funding from the State. We also apply for Federal grants  </a:t>
          </a:r>
        </a:p>
      </dgm:t>
    </dgm:pt>
    <dgm:pt modelId="{AD7DE6B3-F1A3-49B6-A057-AA6CD8F2E228}" type="parTrans" cxnId="{D0894C42-24CE-4214-85FC-63C8A0641133}">
      <dgm:prSet/>
      <dgm:spPr/>
      <dgm:t>
        <a:bodyPr/>
        <a:lstStyle/>
        <a:p>
          <a:endParaRPr lang="en-US"/>
        </a:p>
      </dgm:t>
    </dgm:pt>
    <dgm:pt modelId="{102DF4E5-35DF-4487-A767-DC0CE4FE2D14}" type="sibTrans" cxnId="{D0894C42-24CE-4214-85FC-63C8A0641133}">
      <dgm:prSet/>
      <dgm:spPr/>
      <dgm:t>
        <a:bodyPr/>
        <a:lstStyle/>
        <a:p>
          <a:endParaRPr lang="en-US"/>
        </a:p>
      </dgm:t>
    </dgm:pt>
    <dgm:pt modelId="{4EC10D9C-57E1-4FC0-9DD4-6AED62C685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Ohio has “local control” which allows entities to decide how to prioritize services and programs for their community</a:t>
          </a:r>
        </a:p>
      </dgm:t>
    </dgm:pt>
    <dgm:pt modelId="{CD74B04E-7574-4126-B3D4-F4CC4CF9107F}" type="parTrans" cxnId="{DBFE796B-4E59-480C-BD4E-679BB9B82ED3}">
      <dgm:prSet/>
      <dgm:spPr/>
      <dgm:t>
        <a:bodyPr/>
        <a:lstStyle/>
        <a:p>
          <a:endParaRPr lang="en-US"/>
        </a:p>
      </dgm:t>
    </dgm:pt>
    <dgm:pt modelId="{8916898E-E1CA-4A65-AA90-C64D3F25B076}" type="sibTrans" cxnId="{DBFE796B-4E59-480C-BD4E-679BB9B82ED3}">
      <dgm:prSet/>
      <dgm:spPr/>
      <dgm:t>
        <a:bodyPr/>
        <a:lstStyle/>
        <a:p>
          <a:endParaRPr lang="en-US"/>
        </a:p>
      </dgm:t>
    </dgm:pt>
    <dgm:pt modelId="{B1D8390C-8D37-4BFA-B67E-B301A43C4ACD}" type="pres">
      <dgm:prSet presAssocID="{BF2AC031-D1B5-4A3B-8C88-0BBA1288EBBA}" presName="root" presStyleCnt="0">
        <dgm:presLayoutVars>
          <dgm:dir/>
          <dgm:resizeHandles val="exact"/>
        </dgm:presLayoutVars>
      </dgm:prSet>
      <dgm:spPr/>
    </dgm:pt>
    <dgm:pt modelId="{DFCFB61D-DE10-48AC-962B-8A0B22E1BADD}" type="pres">
      <dgm:prSet presAssocID="{F87099B7-22CF-47E7-AA6D-23E8B171D8B4}" presName="compNode" presStyleCnt="0"/>
      <dgm:spPr/>
    </dgm:pt>
    <dgm:pt modelId="{A3A562E1-554B-48FD-9826-B9A39154D8E1}" type="pres">
      <dgm:prSet presAssocID="{F87099B7-22CF-47E7-AA6D-23E8B171D8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E7D7A29-4CD5-48B6-8B01-5AF4E3C04CBB}" type="pres">
      <dgm:prSet presAssocID="{F87099B7-22CF-47E7-AA6D-23E8B171D8B4}" presName="spaceRect" presStyleCnt="0"/>
      <dgm:spPr/>
    </dgm:pt>
    <dgm:pt modelId="{52D4B4BB-543C-4657-83E7-63E26F32E41B}" type="pres">
      <dgm:prSet presAssocID="{F87099B7-22CF-47E7-AA6D-23E8B171D8B4}" presName="textRect" presStyleLbl="revTx" presStyleIdx="0" presStyleCnt="4" custScaleY="164164">
        <dgm:presLayoutVars>
          <dgm:chMax val="1"/>
          <dgm:chPref val="1"/>
        </dgm:presLayoutVars>
      </dgm:prSet>
      <dgm:spPr/>
    </dgm:pt>
    <dgm:pt modelId="{38AAE820-1976-4815-8D86-093CFF2B53F9}" type="pres">
      <dgm:prSet presAssocID="{4F7A4312-6E2A-4C83-8D24-52054762B5B8}" presName="sibTrans" presStyleCnt="0"/>
      <dgm:spPr/>
    </dgm:pt>
    <dgm:pt modelId="{1685C252-50F0-4647-947D-2072EEBC11D4}" type="pres">
      <dgm:prSet presAssocID="{C57BA5DF-E69E-4CCB-BA3F-6B326FAC4206}" presName="compNode" presStyleCnt="0"/>
      <dgm:spPr/>
    </dgm:pt>
    <dgm:pt modelId="{11611E8C-E527-487A-89CD-626F611C4247}" type="pres">
      <dgm:prSet presAssocID="{C57BA5DF-E69E-4CCB-BA3F-6B326FAC42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26BB2DF-B79C-49D8-9987-9F00F3AA5763}" type="pres">
      <dgm:prSet presAssocID="{C57BA5DF-E69E-4CCB-BA3F-6B326FAC4206}" presName="spaceRect" presStyleCnt="0"/>
      <dgm:spPr/>
    </dgm:pt>
    <dgm:pt modelId="{01869A3F-84F0-4BE4-A35C-015CDAE8C5BA}" type="pres">
      <dgm:prSet presAssocID="{C57BA5DF-E69E-4CCB-BA3F-6B326FAC4206}" presName="textRect" presStyleLbl="revTx" presStyleIdx="1" presStyleCnt="4" custScaleY="164005">
        <dgm:presLayoutVars>
          <dgm:chMax val="1"/>
          <dgm:chPref val="1"/>
        </dgm:presLayoutVars>
      </dgm:prSet>
      <dgm:spPr/>
    </dgm:pt>
    <dgm:pt modelId="{9681933C-A409-4620-A2CC-DCECB29C385E}" type="pres">
      <dgm:prSet presAssocID="{E07EE34B-9E4D-403A-8872-8FE08B822F33}" presName="sibTrans" presStyleCnt="0"/>
      <dgm:spPr/>
    </dgm:pt>
    <dgm:pt modelId="{2DF08AAD-E608-437D-A788-A9264F403313}" type="pres">
      <dgm:prSet presAssocID="{03096090-CA9A-4B1C-850B-B95A1337B593}" presName="compNode" presStyleCnt="0"/>
      <dgm:spPr/>
    </dgm:pt>
    <dgm:pt modelId="{AB2EF20F-8C7E-48E6-8DCE-E8F5F0314422}" type="pres">
      <dgm:prSet presAssocID="{03096090-CA9A-4B1C-850B-B95A1337B5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3ED58DA-E8FE-4EBC-BE2C-2053EF900997}" type="pres">
      <dgm:prSet presAssocID="{03096090-CA9A-4B1C-850B-B95A1337B593}" presName="spaceRect" presStyleCnt="0"/>
      <dgm:spPr/>
    </dgm:pt>
    <dgm:pt modelId="{8352A367-A1A3-49C6-B69D-F79B14ED923A}" type="pres">
      <dgm:prSet presAssocID="{03096090-CA9A-4B1C-850B-B95A1337B593}" presName="textRect" presStyleLbl="revTx" presStyleIdx="2" presStyleCnt="4" custScaleY="166731">
        <dgm:presLayoutVars>
          <dgm:chMax val="1"/>
          <dgm:chPref val="1"/>
        </dgm:presLayoutVars>
      </dgm:prSet>
      <dgm:spPr/>
    </dgm:pt>
    <dgm:pt modelId="{C16A77DD-3E35-41E5-814A-9159DE651EE7}" type="pres">
      <dgm:prSet presAssocID="{102DF4E5-35DF-4487-A767-DC0CE4FE2D14}" presName="sibTrans" presStyleCnt="0"/>
      <dgm:spPr/>
    </dgm:pt>
    <dgm:pt modelId="{9DFFEB86-AA35-4931-B6A6-233CC51BBBEF}" type="pres">
      <dgm:prSet presAssocID="{4EC10D9C-57E1-4FC0-9DD4-6AED62C685C2}" presName="compNode" presStyleCnt="0"/>
      <dgm:spPr/>
    </dgm:pt>
    <dgm:pt modelId="{EE524945-D6D0-410D-A3F2-823574785F8E}" type="pres">
      <dgm:prSet presAssocID="{4EC10D9C-57E1-4FC0-9DD4-6AED62C685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1386FCE-BBFE-46AA-9453-2967EBFD0B17}" type="pres">
      <dgm:prSet presAssocID="{4EC10D9C-57E1-4FC0-9DD4-6AED62C685C2}" presName="spaceRect" presStyleCnt="0"/>
      <dgm:spPr/>
    </dgm:pt>
    <dgm:pt modelId="{EB48CC20-83E5-4020-BF7D-01F25E8F7401}" type="pres">
      <dgm:prSet presAssocID="{4EC10D9C-57E1-4FC0-9DD4-6AED62C685C2}" presName="textRect" presStyleLbl="revTx" presStyleIdx="3" presStyleCnt="4" custScaleY="192164">
        <dgm:presLayoutVars>
          <dgm:chMax val="1"/>
          <dgm:chPref val="1"/>
        </dgm:presLayoutVars>
      </dgm:prSet>
      <dgm:spPr/>
    </dgm:pt>
  </dgm:ptLst>
  <dgm:cxnLst>
    <dgm:cxn modelId="{76176E1B-AC2A-46E9-98B8-BAE39A05B356}" type="presOf" srcId="{03096090-CA9A-4B1C-850B-B95A1337B593}" destId="{8352A367-A1A3-49C6-B69D-F79B14ED923A}" srcOrd="0" destOrd="0" presId="urn:microsoft.com/office/officeart/2018/2/layout/IconLabelList"/>
    <dgm:cxn modelId="{8BB53A1E-4C7F-44A1-93A9-4AA49B7B4B5D}" type="presOf" srcId="{4EC10D9C-57E1-4FC0-9DD4-6AED62C685C2}" destId="{EB48CC20-83E5-4020-BF7D-01F25E8F7401}" srcOrd="0" destOrd="0" presId="urn:microsoft.com/office/officeart/2018/2/layout/IconLabelList"/>
    <dgm:cxn modelId="{D0894C42-24CE-4214-85FC-63C8A0641133}" srcId="{BF2AC031-D1B5-4A3B-8C88-0BBA1288EBBA}" destId="{03096090-CA9A-4B1C-850B-B95A1337B593}" srcOrd="2" destOrd="0" parTransId="{AD7DE6B3-F1A3-49B6-A057-AA6CD8F2E228}" sibTransId="{102DF4E5-35DF-4487-A767-DC0CE4FE2D14}"/>
    <dgm:cxn modelId="{DBFE796B-4E59-480C-BD4E-679BB9B82ED3}" srcId="{BF2AC031-D1B5-4A3B-8C88-0BBA1288EBBA}" destId="{4EC10D9C-57E1-4FC0-9DD4-6AED62C685C2}" srcOrd="3" destOrd="0" parTransId="{CD74B04E-7574-4126-B3D4-F4CC4CF9107F}" sibTransId="{8916898E-E1CA-4A65-AA90-C64D3F25B076}"/>
    <dgm:cxn modelId="{CA93C673-6D5A-4B68-A79E-CE8CA9C00147}" type="presOf" srcId="{C57BA5DF-E69E-4CCB-BA3F-6B326FAC4206}" destId="{01869A3F-84F0-4BE4-A35C-015CDAE8C5BA}" srcOrd="0" destOrd="0" presId="urn:microsoft.com/office/officeart/2018/2/layout/IconLabelList"/>
    <dgm:cxn modelId="{65C3F2BA-C8D4-4B79-B728-7BC458ABE390}" srcId="{BF2AC031-D1B5-4A3B-8C88-0BBA1288EBBA}" destId="{C57BA5DF-E69E-4CCB-BA3F-6B326FAC4206}" srcOrd="1" destOrd="0" parTransId="{40A61897-EB83-48E1-BFE8-C25C1085BC03}" sibTransId="{E07EE34B-9E4D-403A-8872-8FE08B822F33}"/>
    <dgm:cxn modelId="{C19D88C6-4805-4F7F-9FEF-D09451286A4F}" type="presOf" srcId="{F87099B7-22CF-47E7-AA6D-23E8B171D8B4}" destId="{52D4B4BB-543C-4657-83E7-63E26F32E41B}" srcOrd="0" destOrd="0" presId="urn:microsoft.com/office/officeart/2018/2/layout/IconLabelList"/>
    <dgm:cxn modelId="{051D91E8-AF96-4F1F-B5BB-269C92A58C49}" srcId="{BF2AC031-D1B5-4A3B-8C88-0BBA1288EBBA}" destId="{F87099B7-22CF-47E7-AA6D-23E8B171D8B4}" srcOrd="0" destOrd="0" parTransId="{643729FD-6821-492D-80A3-514C39FE5139}" sibTransId="{4F7A4312-6E2A-4C83-8D24-52054762B5B8}"/>
    <dgm:cxn modelId="{0BD443F8-1804-45A2-8970-D5D972EAFE67}" type="presOf" srcId="{BF2AC031-D1B5-4A3B-8C88-0BBA1288EBBA}" destId="{B1D8390C-8D37-4BFA-B67E-B301A43C4ACD}" srcOrd="0" destOrd="0" presId="urn:microsoft.com/office/officeart/2018/2/layout/IconLabelList"/>
    <dgm:cxn modelId="{8F48816A-18BD-44C6-A067-A102D98E808E}" type="presParOf" srcId="{B1D8390C-8D37-4BFA-B67E-B301A43C4ACD}" destId="{DFCFB61D-DE10-48AC-962B-8A0B22E1BADD}" srcOrd="0" destOrd="0" presId="urn:microsoft.com/office/officeart/2018/2/layout/IconLabelList"/>
    <dgm:cxn modelId="{4EE6E3A2-7207-4748-856A-000789678E9E}" type="presParOf" srcId="{DFCFB61D-DE10-48AC-962B-8A0B22E1BADD}" destId="{A3A562E1-554B-48FD-9826-B9A39154D8E1}" srcOrd="0" destOrd="0" presId="urn:microsoft.com/office/officeart/2018/2/layout/IconLabelList"/>
    <dgm:cxn modelId="{0A01DFAF-3CBC-431E-951F-ADE785D91C29}" type="presParOf" srcId="{DFCFB61D-DE10-48AC-962B-8A0B22E1BADD}" destId="{BE7D7A29-4CD5-48B6-8B01-5AF4E3C04CBB}" srcOrd="1" destOrd="0" presId="urn:microsoft.com/office/officeart/2018/2/layout/IconLabelList"/>
    <dgm:cxn modelId="{E4F4A796-7F0C-40DC-834C-F5F4F7683F0D}" type="presParOf" srcId="{DFCFB61D-DE10-48AC-962B-8A0B22E1BADD}" destId="{52D4B4BB-543C-4657-83E7-63E26F32E41B}" srcOrd="2" destOrd="0" presId="urn:microsoft.com/office/officeart/2018/2/layout/IconLabelList"/>
    <dgm:cxn modelId="{A94680E5-90D6-475B-AAC6-7D0673A3741E}" type="presParOf" srcId="{B1D8390C-8D37-4BFA-B67E-B301A43C4ACD}" destId="{38AAE820-1976-4815-8D86-093CFF2B53F9}" srcOrd="1" destOrd="0" presId="urn:microsoft.com/office/officeart/2018/2/layout/IconLabelList"/>
    <dgm:cxn modelId="{60C2E488-515F-45CD-871B-F94C588C9BAC}" type="presParOf" srcId="{B1D8390C-8D37-4BFA-B67E-B301A43C4ACD}" destId="{1685C252-50F0-4647-947D-2072EEBC11D4}" srcOrd="2" destOrd="0" presId="urn:microsoft.com/office/officeart/2018/2/layout/IconLabelList"/>
    <dgm:cxn modelId="{EBAA859B-7557-44CF-873D-8DDC8690011A}" type="presParOf" srcId="{1685C252-50F0-4647-947D-2072EEBC11D4}" destId="{11611E8C-E527-487A-89CD-626F611C4247}" srcOrd="0" destOrd="0" presId="urn:microsoft.com/office/officeart/2018/2/layout/IconLabelList"/>
    <dgm:cxn modelId="{BFC257E4-E9A4-423C-90E2-050C1BF5F2DE}" type="presParOf" srcId="{1685C252-50F0-4647-947D-2072EEBC11D4}" destId="{526BB2DF-B79C-49D8-9987-9F00F3AA5763}" srcOrd="1" destOrd="0" presId="urn:microsoft.com/office/officeart/2018/2/layout/IconLabelList"/>
    <dgm:cxn modelId="{A32AD329-2884-40D9-8693-35068BB97C66}" type="presParOf" srcId="{1685C252-50F0-4647-947D-2072EEBC11D4}" destId="{01869A3F-84F0-4BE4-A35C-015CDAE8C5BA}" srcOrd="2" destOrd="0" presId="urn:microsoft.com/office/officeart/2018/2/layout/IconLabelList"/>
    <dgm:cxn modelId="{02636790-DDD7-4979-A337-86315DAD69D1}" type="presParOf" srcId="{B1D8390C-8D37-4BFA-B67E-B301A43C4ACD}" destId="{9681933C-A409-4620-A2CC-DCECB29C385E}" srcOrd="3" destOrd="0" presId="urn:microsoft.com/office/officeart/2018/2/layout/IconLabelList"/>
    <dgm:cxn modelId="{4F98457D-768C-44A7-9A52-9A142D487924}" type="presParOf" srcId="{B1D8390C-8D37-4BFA-B67E-B301A43C4ACD}" destId="{2DF08AAD-E608-437D-A788-A9264F403313}" srcOrd="4" destOrd="0" presId="urn:microsoft.com/office/officeart/2018/2/layout/IconLabelList"/>
    <dgm:cxn modelId="{A8A8DE48-0DB7-4B37-A1DE-CEEDA2BC6474}" type="presParOf" srcId="{2DF08AAD-E608-437D-A788-A9264F403313}" destId="{AB2EF20F-8C7E-48E6-8DCE-E8F5F0314422}" srcOrd="0" destOrd="0" presId="urn:microsoft.com/office/officeart/2018/2/layout/IconLabelList"/>
    <dgm:cxn modelId="{6D326A98-FA9A-4159-99B7-902E62B72687}" type="presParOf" srcId="{2DF08AAD-E608-437D-A788-A9264F403313}" destId="{33ED58DA-E8FE-4EBC-BE2C-2053EF900997}" srcOrd="1" destOrd="0" presId="urn:microsoft.com/office/officeart/2018/2/layout/IconLabelList"/>
    <dgm:cxn modelId="{DA991B9A-B3DA-41DF-8666-1E0DFC687AD5}" type="presParOf" srcId="{2DF08AAD-E608-437D-A788-A9264F403313}" destId="{8352A367-A1A3-49C6-B69D-F79B14ED923A}" srcOrd="2" destOrd="0" presId="urn:microsoft.com/office/officeart/2018/2/layout/IconLabelList"/>
    <dgm:cxn modelId="{F3B7BEEF-1A34-4035-B039-F844CD3E97E4}" type="presParOf" srcId="{B1D8390C-8D37-4BFA-B67E-B301A43C4ACD}" destId="{C16A77DD-3E35-41E5-814A-9159DE651EE7}" srcOrd="5" destOrd="0" presId="urn:microsoft.com/office/officeart/2018/2/layout/IconLabelList"/>
    <dgm:cxn modelId="{141A44BC-1395-4752-AA56-B608EE64E976}" type="presParOf" srcId="{B1D8390C-8D37-4BFA-B67E-B301A43C4ACD}" destId="{9DFFEB86-AA35-4931-B6A6-233CC51BBBEF}" srcOrd="6" destOrd="0" presId="urn:microsoft.com/office/officeart/2018/2/layout/IconLabelList"/>
    <dgm:cxn modelId="{52D04521-E267-4A2E-A52A-04CE3DC2CDF2}" type="presParOf" srcId="{9DFFEB86-AA35-4931-B6A6-233CC51BBBEF}" destId="{EE524945-D6D0-410D-A3F2-823574785F8E}" srcOrd="0" destOrd="0" presId="urn:microsoft.com/office/officeart/2018/2/layout/IconLabelList"/>
    <dgm:cxn modelId="{81E1D6A9-6633-4589-A95A-84E7AFB440E1}" type="presParOf" srcId="{9DFFEB86-AA35-4931-B6A6-233CC51BBBEF}" destId="{61386FCE-BBFE-46AA-9453-2967EBFD0B17}" srcOrd="1" destOrd="0" presId="urn:microsoft.com/office/officeart/2018/2/layout/IconLabelList"/>
    <dgm:cxn modelId="{D88812D7-5EBF-4212-A613-FE019C936941}" type="presParOf" srcId="{9DFFEB86-AA35-4931-B6A6-233CC51BBBEF}" destId="{EB48CC20-83E5-4020-BF7D-01F25E8F74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C1498-33FE-4F9C-BF16-F73678D850E2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61EE97-990B-4927-A368-56897F6892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 rely heavily on the Community Health Assessment completed by each of our Health Districts.  Our Board contributes funding to these</a:t>
          </a:r>
        </a:p>
      </dgm:t>
    </dgm:pt>
    <dgm:pt modelId="{5B530094-5CE9-4251-95EB-33D85ED59A0D}" type="parTrans" cxnId="{41EC584D-84E2-413A-A9D9-FA382BE38FA6}">
      <dgm:prSet/>
      <dgm:spPr/>
      <dgm:t>
        <a:bodyPr/>
        <a:lstStyle/>
        <a:p>
          <a:endParaRPr lang="en-US"/>
        </a:p>
      </dgm:t>
    </dgm:pt>
    <dgm:pt modelId="{3C4C1C24-764A-4848-8217-9DA8AF05EF00}" type="sibTrans" cxnId="{41EC584D-84E2-413A-A9D9-FA382BE38FA6}">
      <dgm:prSet/>
      <dgm:spPr/>
      <dgm:t>
        <a:bodyPr/>
        <a:lstStyle/>
        <a:p>
          <a:endParaRPr lang="en-US"/>
        </a:p>
      </dgm:t>
    </dgm:pt>
    <dgm:pt modelId="{01071FE0-4829-4492-8C5D-E0F8B58FE1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 receive some data from State level reports i.e., overdose, suicide, % below poverty level, demographics about student enrollment</a:t>
          </a:r>
        </a:p>
      </dgm:t>
    </dgm:pt>
    <dgm:pt modelId="{34F98C57-5F1D-4D63-AC9D-5F40D05A60D9}" type="parTrans" cxnId="{DCFB370F-0BAA-40A5-95C8-1BAD6369A4E8}">
      <dgm:prSet/>
      <dgm:spPr/>
      <dgm:t>
        <a:bodyPr/>
        <a:lstStyle/>
        <a:p>
          <a:endParaRPr lang="en-US"/>
        </a:p>
      </dgm:t>
    </dgm:pt>
    <dgm:pt modelId="{F26449B4-5629-4B41-9A1E-DD8A4B915E88}" type="sibTrans" cxnId="{DCFB370F-0BAA-40A5-95C8-1BAD6369A4E8}">
      <dgm:prSet/>
      <dgm:spPr/>
      <dgm:t>
        <a:bodyPr/>
        <a:lstStyle/>
        <a:p>
          <a:endParaRPr lang="en-US"/>
        </a:p>
      </dgm:t>
    </dgm:pt>
    <dgm:pt modelId="{6AE60637-F8BF-4C6B-A4FF-3822660568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Our Provider network lets us know about patterns/trends/challenges their clients are experiencing </a:t>
          </a:r>
        </a:p>
      </dgm:t>
    </dgm:pt>
    <dgm:pt modelId="{F263E5D8-87F2-45EF-8E38-40F8E11FF82E}" type="parTrans" cxnId="{24D9464C-088F-402A-BB09-879247CD224D}">
      <dgm:prSet/>
      <dgm:spPr/>
      <dgm:t>
        <a:bodyPr/>
        <a:lstStyle/>
        <a:p>
          <a:endParaRPr lang="en-US"/>
        </a:p>
      </dgm:t>
    </dgm:pt>
    <dgm:pt modelId="{7F176AF8-2504-41BF-924D-B48D1E27FA21}" type="sibTrans" cxnId="{24D9464C-088F-402A-BB09-879247CD224D}">
      <dgm:prSet/>
      <dgm:spPr/>
      <dgm:t>
        <a:bodyPr/>
        <a:lstStyle/>
        <a:p>
          <a:endParaRPr lang="en-US"/>
        </a:p>
      </dgm:t>
    </dgm:pt>
    <dgm:pt modelId="{D30CDC20-B367-4D45-BFB4-9E4EB838D6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 attend LOTS of meetings to solicit feedback</a:t>
          </a:r>
        </a:p>
      </dgm:t>
    </dgm:pt>
    <dgm:pt modelId="{46D0BB47-CBEC-4E5E-945D-651AE7F8E9BB}" type="parTrans" cxnId="{99161081-8E01-47E4-8362-A6EB8AF5C31C}">
      <dgm:prSet/>
      <dgm:spPr/>
      <dgm:t>
        <a:bodyPr/>
        <a:lstStyle/>
        <a:p>
          <a:endParaRPr lang="en-US"/>
        </a:p>
      </dgm:t>
    </dgm:pt>
    <dgm:pt modelId="{87D979C8-5BBF-42F5-AE2D-2CFF05CFB876}" type="sibTrans" cxnId="{99161081-8E01-47E4-8362-A6EB8AF5C31C}">
      <dgm:prSet/>
      <dgm:spPr/>
      <dgm:t>
        <a:bodyPr/>
        <a:lstStyle/>
        <a:p>
          <a:endParaRPr lang="en-US"/>
        </a:p>
      </dgm:t>
    </dgm:pt>
    <dgm:pt modelId="{C3434CD1-2F4E-4568-9842-16D9E95202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Relationships with Community Partners are CRITICALLY IMPORTANT and yield a lot of information</a:t>
          </a:r>
        </a:p>
      </dgm:t>
    </dgm:pt>
    <dgm:pt modelId="{72142087-7D89-4E88-B335-C2BBD1AC5741}" type="parTrans" cxnId="{6F3FD7D4-7B8A-4C82-A296-0E9BC4E1A37A}">
      <dgm:prSet/>
      <dgm:spPr/>
      <dgm:t>
        <a:bodyPr/>
        <a:lstStyle/>
        <a:p>
          <a:endParaRPr lang="en-US"/>
        </a:p>
      </dgm:t>
    </dgm:pt>
    <dgm:pt modelId="{BFC1CBCF-5715-46C4-A222-B7E616B9516A}" type="sibTrans" cxnId="{6F3FD7D4-7B8A-4C82-A296-0E9BC4E1A37A}">
      <dgm:prSet/>
      <dgm:spPr/>
      <dgm:t>
        <a:bodyPr/>
        <a:lstStyle/>
        <a:p>
          <a:endParaRPr lang="en-US"/>
        </a:p>
      </dgm:t>
    </dgm:pt>
    <dgm:pt modelId="{6EFCDB77-4324-4193-B022-66672C0F04AF}" type="pres">
      <dgm:prSet presAssocID="{37DC1498-33FE-4F9C-BF16-F73678D850E2}" presName="root" presStyleCnt="0">
        <dgm:presLayoutVars>
          <dgm:dir/>
          <dgm:resizeHandles val="exact"/>
        </dgm:presLayoutVars>
      </dgm:prSet>
      <dgm:spPr/>
    </dgm:pt>
    <dgm:pt modelId="{228D5FFC-22E2-41E2-8C16-3CE95ACBC343}" type="pres">
      <dgm:prSet presAssocID="{5261EE97-990B-4927-A368-56897F6892D8}" presName="compNode" presStyleCnt="0"/>
      <dgm:spPr/>
    </dgm:pt>
    <dgm:pt modelId="{F36D4274-0A94-4905-BF1E-FEEC6149ABDE}" type="pres">
      <dgm:prSet presAssocID="{5261EE97-990B-4927-A368-56897F6892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D4CFF10-7BA3-4FE7-AE88-30238C7D669B}" type="pres">
      <dgm:prSet presAssocID="{5261EE97-990B-4927-A368-56897F6892D8}" presName="spaceRect" presStyleCnt="0"/>
      <dgm:spPr/>
    </dgm:pt>
    <dgm:pt modelId="{1D0EEC77-9B76-4C4C-BC22-44F17ECF0836}" type="pres">
      <dgm:prSet presAssocID="{5261EE97-990B-4927-A368-56897F6892D8}" presName="textRect" presStyleLbl="revTx" presStyleIdx="0" presStyleCnt="5" custScaleY="153343">
        <dgm:presLayoutVars>
          <dgm:chMax val="1"/>
          <dgm:chPref val="1"/>
        </dgm:presLayoutVars>
      </dgm:prSet>
      <dgm:spPr/>
    </dgm:pt>
    <dgm:pt modelId="{6B2B286C-796B-41C0-B276-F204367EEF6D}" type="pres">
      <dgm:prSet presAssocID="{3C4C1C24-764A-4848-8217-9DA8AF05EF00}" presName="sibTrans" presStyleCnt="0"/>
      <dgm:spPr/>
    </dgm:pt>
    <dgm:pt modelId="{F3F58D3D-7644-4F64-90D7-A31949F4B470}" type="pres">
      <dgm:prSet presAssocID="{01071FE0-4829-4492-8C5D-E0F8B58FE182}" presName="compNode" presStyleCnt="0"/>
      <dgm:spPr/>
    </dgm:pt>
    <dgm:pt modelId="{56FD9EF2-154A-420F-8A61-E20CF936E5B1}" type="pres">
      <dgm:prSet presAssocID="{01071FE0-4829-4492-8C5D-E0F8B58FE1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B9C430C-6BE4-4FEA-83FC-AE493FE1F7AF}" type="pres">
      <dgm:prSet presAssocID="{01071FE0-4829-4492-8C5D-E0F8B58FE182}" presName="spaceRect" presStyleCnt="0"/>
      <dgm:spPr/>
    </dgm:pt>
    <dgm:pt modelId="{53F9368A-3579-4210-B3F9-0BAA6AE2BBE1}" type="pres">
      <dgm:prSet presAssocID="{01071FE0-4829-4492-8C5D-E0F8B58FE182}" presName="textRect" presStyleLbl="revTx" presStyleIdx="1" presStyleCnt="5" custScaleY="148442">
        <dgm:presLayoutVars>
          <dgm:chMax val="1"/>
          <dgm:chPref val="1"/>
        </dgm:presLayoutVars>
      </dgm:prSet>
      <dgm:spPr/>
    </dgm:pt>
    <dgm:pt modelId="{90073776-B04C-40E1-9C1B-AF7799E5B135}" type="pres">
      <dgm:prSet presAssocID="{F26449B4-5629-4B41-9A1E-DD8A4B915E88}" presName="sibTrans" presStyleCnt="0"/>
      <dgm:spPr/>
    </dgm:pt>
    <dgm:pt modelId="{03CB3CA5-2839-4186-B5C6-7F01E7B8AF0E}" type="pres">
      <dgm:prSet presAssocID="{6AE60637-F8BF-4C6B-A4FF-382266056865}" presName="compNode" presStyleCnt="0"/>
      <dgm:spPr/>
    </dgm:pt>
    <dgm:pt modelId="{0B8DE1F6-D8D7-428A-A5BD-DB0DBC04CA10}" type="pres">
      <dgm:prSet presAssocID="{6AE60637-F8BF-4C6B-A4FF-38226605686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FE707BF-1778-4E6A-972A-CB773EB462E8}" type="pres">
      <dgm:prSet presAssocID="{6AE60637-F8BF-4C6B-A4FF-382266056865}" presName="spaceRect" presStyleCnt="0"/>
      <dgm:spPr/>
    </dgm:pt>
    <dgm:pt modelId="{2CED7655-76EC-41F4-A96F-5D527E6BDBAD}" type="pres">
      <dgm:prSet presAssocID="{6AE60637-F8BF-4C6B-A4FF-382266056865}" presName="textRect" presStyleLbl="revTx" presStyleIdx="2" presStyleCnt="5" custScaleX="136567" custScaleY="134601">
        <dgm:presLayoutVars>
          <dgm:chMax val="1"/>
          <dgm:chPref val="1"/>
        </dgm:presLayoutVars>
      </dgm:prSet>
      <dgm:spPr/>
    </dgm:pt>
    <dgm:pt modelId="{2C7242BD-8CE9-4887-A8EC-A93E395DF0A0}" type="pres">
      <dgm:prSet presAssocID="{7F176AF8-2504-41BF-924D-B48D1E27FA21}" presName="sibTrans" presStyleCnt="0"/>
      <dgm:spPr/>
    </dgm:pt>
    <dgm:pt modelId="{66B9310B-332C-495A-9710-6C62E7961D09}" type="pres">
      <dgm:prSet presAssocID="{D30CDC20-B367-4D45-BFB4-9E4EB838D641}" presName="compNode" presStyleCnt="0"/>
      <dgm:spPr/>
    </dgm:pt>
    <dgm:pt modelId="{52055E9A-728B-4F9C-B070-D93C5E1C7F47}" type="pres">
      <dgm:prSet presAssocID="{D30CDC20-B367-4D45-BFB4-9E4EB838D6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6DD81E-10D7-4D12-B385-AB77B90E9060}" type="pres">
      <dgm:prSet presAssocID="{D30CDC20-B367-4D45-BFB4-9E4EB838D641}" presName="spaceRect" presStyleCnt="0"/>
      <dgm:spPr/>
    </dgm:pt>
    <dgm:pt modelId="{C80BCD4E-7AD7-4918-A95E-9A3BFD703327}" type="pres">
      <dgm:prSet presAssocID="{D30CDC20-B367-4D45-BFB4-9E4EB838D641}" presName="textRect" presStyleLbl="revTx" presStyleIdx="3" presStyleCnt="5" custScaleY="119410">
        <dgm:presLayoutVars>
          <dgm:chMax val="1"/>
          <dgm:chPref val="1"/>
        </dgm:presLayoutVars>
      </dgm:prSet>
      <dgm:spPr/>
    </dgm:pt>
    <dgm:pt modelId="{7019E183-DBDC-4806-B70B-54336873F9E7}" type="pres">
      <dgm:prSet presAssocID="{87D979C8-5BBF-42F5-AE2D-2CFF05CFB876}" presName="sibTrans" presStyleCnt="0"/>
      <dgm:spPr/>
    </dgm:pt>
    <dgm:pt modelId="{C4D83C44-6975-4A0D-98C6-90B4A15C8A04}" type="pres">
      <dgm:prSet presAssocID="{C3434CD1-2F4E-4568-9842-16D9E9520232}" presName="compNode" presStyleCnt="0"/>
      <dgm:spPr/>
    </dgm:pt>
    <dgm:pt modelId="{51927AB0-B4AC-48F1-A2F7-67479EB6D4A3}" type="pres">
      <dgm:prSet presAssocID="{C3434CD1-2F4E-4568-9842-16D9E95202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F39E02-30BB-469D-A148-4350E33E069F}" type="pres">
      <dgm:prSet presAssocID="{C3434CD1-2F4E-4568-9842-16D9E9520232}" presName="spaceRect" presStyleCnt="0"/>
      <dgm:spPr/>
    </dgm:pt>
    <dgm:pt modelId="{4BCA7468-BAC4-4570-92D1-EA75683665F3}" type="pres">
      <dgm:prSet presAssocID="{C3434CD1-2F4E-4568-9842-16D9E9520232}" presName="textRect" presStyleLbl="revTx" presStyleIdx="4" presStyleCnt="5" custScaleY="117543">
        <dgm:presLayoutVars>
          <dgm:chMax val="1"/>
          <dgm:chPref val="1"/>
        </dgm:presLayoutVars>
      </dgm:prSet>
      <dgm:spPr/>
    </dgm:pt>
  </dgm:ptLst>
  <dgm:cxnLst>
    <dgm:cxn modelId="{622C2500-9419-44C1-9E21-78ADF2C161B4}" type="presOf" srcId="{C3434CD1-2F4E-4568-9842-16D9E9520232}" destId="{4BCA7468-BAC4-4570-92D1-EA75683665F3}" srcOrd="0" destOrd="0" presId="urn:microsoft.com/office/officeart/2018/2/layout/IconLabelList"/>
    <dgm:cxn modelId="{AB59DD01-8DEF-4D9F-A92B-5FC10AE81A0D}" type="presOf" srcId="{01071FE0-4829-4492-8C5D-E0F8B58FE182}" destId="{53F9368A-3579-4210-B3F9-0BAA6AE2BBE1}" srcOrd="0" destOrd="0" presId="urn:microsoft.com/office/officeart/2018/2/layout/IconLabelList"/>
    <dgm:cxn modelId="{51AD0F0E-B42F-4798-BAAD-D9430C97958B}" type="presOf" srcId="{D30CDC20-B367-4D45-BFB4-9E4EB838D641}" destId="{C80BCD4E-7AD7-4918-A95E-9A3BFD703327}" srcOrd="0" destOrd="0" presId="urn:microsoft.com/office/officeart/2018/2/layout/IconLabelList"/>
    <dgm:cxn modelId="{DCFB370F-0BAA-40A5-95C8-1BAD6369A4E8}" srcId="{37DC1498-33FE-4F9C-BF16-F73678D850E2}" destId="{01071FE0-4829-4492-8C5D-E0F8B58FE182}" srcOrd="1" destOrd="0" parTransId="{34F98C57-5F1D-4D63-AC9D-5F40D05A60D9}" sibTransId="{F26449B4-5629-4B41-9A1E-DD8A4B915E88}"/>
    <dgm:cxn modelId="{24D9464C-088F-402A-BB09-879247CD224D}" srcId="{37DC1498-33FE-4F9C-BF16-F73678D850E2}" destId="{6AE60637-F8BF-4C6B-A4FF-382266056865}" srcOrd="2" destOrd="0" parTransId="{F263E5D8-87F2-45EF-8E38-40F8E11FF82E}" sibTransId="{7F176AF8-2504-41BF-924D-B48D1E27FA21}"/>
    <dgm:cxn modelId="{41EC584D-84E2-413A-A9D9-FA382BE38FA6}" srcId="{37DC1498-33FE-4F9C-BF16-F73678D850E2}" destId="{5261EE97-990B-4927-A368-56897F6892D8}" srcOrd="0" destOrd="0" parTransId="{5B530094-5CE9-4251-95EB-33D85ED59A0D}" sibTransId="{3C4C1C24-764A-4848-8217-9DA8AF05EF00}"/>
    <dgm:cxn modelId="{99161081-8E01-47E4-8362-A6EB8AF5C31C}" srcId="{37DC1498-33FE-4F9C-BF16-F73678D850E2}" destId="{D30CDC20-B367-4D45-BFB4-9E4EB838D641}" srcOrd="3" destOrd="0" parTransId="{46D0BB47-CBEC-4E5E-945D-651AE7F8E9BB}" sibTransId="{87D979C8-5BBF-42F5-AE2D-2CFF05CFB876}"/>
    <dgm:cxn modelId="{8BA817AB-6360-4E51-9C85-7814AC8EBE8F}" type="presOf" srcId="{6AE60637-F8BF-4C6B-A4FF-382266056865}" destId="{2CED7655-76EC-41F4-A96F-5D527E6BDBAD}" srcOrd="0" destOrd="0" presId="urn:microsoft.com/office/officeart/2018/2/layout/IconLabelList"/>
    <dgm:cxn modelId="{4FE8EBBC-BFB0-4682-8134-AB22F2FB7B05}" type="presOf" srcId="{5261EE97-990B-4927-A368-56897F6892D8}" destId="{1D0EEC77-9B76-4C4C-BC22-44F17ECF0836}" srcOrd="0" destOrd="0" presId="urn:microsoft.com/office/officeart/2018/2/layout/IconLabelList"/>
    <dgm:cxn modelId="{6A266EC0-E07C-429C-820A-741D3E4F4AE6}" type="presOf" srcId="{37DC1498-33FE-4F9C-BF16-F73678D850E2}" destId="{6EFCDB77-4324-4193-B022-66672C0F04AF}" srcOrd="0" destOrd="0" presId="urn:microsoft.com/office/officeart/2018/2/layout/IconLabelList"/>
    <dgm:cxn modelId="{6F3FD7D4-7B8A-4C82-A296-0E9BC4E1A37A}" srcId="{37DC1498-33FE-4F9C-BF16-F73678D850E2}" destId="{C3434CD1-2F4E-4568-9842-16D9E9520232}" srcOrd="4" destOrd="0" parTransId="{72142087-7D89-4E88-B335-C2BBD1AC5741}" sibTransId="{BFC1CBCF-5715-46C4-A222-B7E616B9516A}"/>
    <dgm:cxn modelId="{8805DF43-5B44-4050-ABF2-DF506FD332AE}" type="presParOf" srcId="{6EFCDB77-4324-4193-B022-66672C0F04AF}" destId="{228D5FFC-22E2-41E2-8C16-3CE95ACBC343}" srcOrd="0" destOrd="0" presId="urn:microsoft.com/office/officeart/2018/2/layout/IconLabelList"/>
    <dgm:cxn modelId="{C02A1183-FBEB-4C1D-B6CC-6D7ED0A64FF6}" type="presParOf" srcId="{228D5FFC-22E2-41E2-8C16-3CE95ACBC343}" destId="{F36D4274-0A94-4905-BF1E-FEEC6149ABDE}" srcOrd="0" destOrd="0" presId="urn:microsoft.com/office/officeart/2018/2/layout/IconLabelList"/>
    <dgm:cxn modelId="{927B3A5C-DBE1-4055-BF02-835461161125}" type="presParOf" srcId="{228D5FFC-22E2-41E2-8C16-3CE95ACBC343}" destId="{4D4CFF10-7BA3-4FE7-AE88-30238C7D669B}" srcOrd="1" destOrd="0" presId="urn:microsoft.com/office/officeart/2018/2/layout/IconLabelList"/>
    <dgm:cxn modelId="{C3B6718E-F6F7-4B02-B642-3F4E81756E05}" type="presParOf" srcId="{228D5FFC-22E2-41E2-8C16-3CE95ACBC343}" destId="{1D0EEC77-9B76-4C4C-BC22-44F17ECF0836}" srcOrd="2" destOrd="0" presId="urn:microsoft.com/office/officeart/2018/2/layout/IconLabelList"/>
    <dgm:cxn modelId="{9F8B8E9A-666C-496C-A422-4DCF8E77A616}" type="presParOf" srcId="{6EFCDB77-4324-4193-B022-66672C0F04AF}" destId="{6B2B286C-796B-41C0-B276-F204367EEF6D}" srcOrd="1" destOrd="0" presId="urn:microsoft.com/office/officeart/2018/2/layout/IconLabelList"/>
    <dgm:cxn modelId="{C776F006-A6AB-4053-897F-45BED31EE50F}" type="presParOf" srcId="{6EFCDB77-4324-4193-B022-66672C0F04AF}" destId="{F3F58D3D-7644-4F64-90D7-A31949F4B470}" srcOrd="2" destOrd="0" presId="urn:microsoft.com/office/officeart/2018/2/layout/IconLabelList"/>
    <dgm:cxn modelId="{C2FCB0BC-9A7B-46FA-88FC-295E94C3D32E}" type="presParOf" srcId="{F3F58D3D-7644-4F64-90D7-A31949F4B470}" destId="{56FD9EF2-154A-420F-8A61-E20CF936E5B1}" srcOrd="0" destOrd="0" presId="urn:microsoft.com/office/officeart/2018/2/layout/IconLabelList"/>
    <dgm:cxn modelId="{0555B3B3-BDC5-45DE-991C-BF03F588D081}" type="presParOf" srcId="{F3F58D3D-7644-4F64-90D7-A31949F4B470}" destId="{3B9C430C-6BE4-4FEA-83FC-AE493FE1F7AF}" srcOrd="1" destOrd="0" presId="urn:microsoft.com/office/officeart/2018/2/layout/IconLabelList"/>
    <dgm:cxn modelId="{4654F96C-9DA6-45D7-BA78-251F441131DC}" type="presParOf" srcId="{F3F58D3D-7644-4F64-90D7-A31949F4B470}" destId="{53F9368A-3579-4210-B3F9-0BAA6AE2BBE1}" srcOrd="2" destOrd="0" presId="urn:microsoft.com/office/officeart/2018/2/layout/IconLabelList"/>
    <dgm:cxn modelId="{C3CB88CC-91BE-45CE-B5CF-FE93791EBADF}" type="presParOf" srcId="{6EFCDB77-4324-4193-B022-66672C0F04AF}" destId="{90073776-B04C-40E1-9C1B-AF7799E5B135}" srcOrd="3" destOrd="0" presId="urn:microsoft.com/office/officeart/2018/2/layout/IconLabelList"/>
    <dgm:cxn modelId="{59DDB2DD-3536-49E4-9E4E-57763CA8C4A4}" type="presParOf" srcId="{6EFCDB77-4324-4193-B022-66672C0F04AF}" destId="{03CB3CA5-2839-4186-B5C6-7F01E7B8AF0E}" srcOrd="4" destOrd="0" presId="urn:microsoft.com/office/officeart/2018/2/layout/IconLabelList"/>
    <dgm:cxn modelId="{9F092C4E-B877-4A9A-81EA-EA3761749ADE}" type="presParOf" srcId="{03CB3CA5-2839-4186-B5C6-7F01E7B8AF0E}" destId="{0B8DE1F6-D8D7-428A-A5BD-DB0DBC04CA10}" srcOrd="0" destOrd="0" presId="urn:microsoft.com/office/officeart/2018/2/layout/IconLabelList"/>
    <dgm:cxn modelId="{BB056C92-EF15-4C25-A395-048341793B1D}" type="presParOf" srcId="{03CB3CA5-2839-4186-B5C6-7F01E7B8AF0E}" destId="{AFE707BF-1778-4E6A-972A-CB773EB462E8}" srcOrd="1" destOrd="0" presId="urn:microsoft.com/office/officeart/2018/2/layout/IconLabelList"/>
    <dgm:cxn modelId="{1FADA599-21B9-446B-83BB-A961A8118AE4}" type="presParOf" srcId="{03CB3CA5-2839-4186-B5C6-7F01E7B8AF0E}" destId="{2CED7655-76EC-41F4-A96F-5D527E6BDBAD}" srcOrd="2" destOrd="0" presId="urn:microsoft.com/office/officeart/2018/2/layout/IconLabelList"/>
    <dgm:cxn modelId="{DBEB0314-9F6D-4047-9A12-C91CE78B0318}" type="presParOf" srcId="{6EFCDB77-4324-4193-B022-66672C0F04AF}" destId="{2C7242BD-8CE9-4887-A8EC-A93E395DF0A0}" srcOrd="5" destOrd="0" presId="urn:microsoft.com/office/officeart/2018/2/layout/IconLabelList"/>
    <dgm:cxn modelId="{32D4633C-0B52-480B-9E72-17508FC033B7}" type="presParOf" srcId="{6EFCDB77-4324-4193-B022-66672C0F04AF}" destId="{66B9310B-332C-495A-9710-6C62E7961D09}" srcOrd="6" destOrd="0" presId="urn:microsoft.com/office/officeart/2018/2/layout/IconLabelList"/>
    <dgm:cxn modelId="{CEE961E7-0F95-426E-B43F-0335B9EED93F}" type="presParOf" srcId="{66B9310B-332C-495A-9710-6C62E7961D09}" destId="{52055E9A-728B-4F9C-B070-D93C5E1C7F47}" srcOrd="0" destOrd="0" presId="urn:microsoft.com/office/officeart/2018/2/layout/IconLabelList"/>
    <dgm:cxn modelId="{4C3C6504-861E-47EB-89A2-951E54DFD8E2}" type="presParOf" srcId="{66B9310B-332C-495A-9710-6C62E7961D09}" destId="{AA6DD81E-10D7-4D12-B385-AB77B90E9060}" srcOrd="1" destOrd="0" presId="urn:microsoft.com/office/officeart/2018/2/layout/IconLabelList"/>
    <dgm:cxn modelId="{32AC4D80-CC1B-4540-B2B2-925401E24FCD}" type="presParOf" srcId="{66B9310B-332C-495A-9710-6C62E7961D09}" destId="{C80BCD4E-7AD7-4918-A95E-9A3BFD703327}" srcOrd="2" destOrd="0" presId="urn:microsoft.com/office/officeart/2018/2/layout/IconLabelList"/>
    <dgm:cxn modelId="{89AB648F-18F8-463F-92C1-1E8E404F8EDC}" type="presParOf" srcId="{6EFCDB77-4324-4193-B022-66672C0F04AF}" destId="{7019E183-DBDC-4806-B70B-54336873F9E7}" srcOrd="7" destOrd="0" presId="urn:microsoft.com/office/officeart/2018/2/layout/IconLabelList"/>
    <dgm:cxn modelId="{F4FB95E0-D10C-42AD-82CE-717EE361B596}" type="presParOf" srcId="{6EFCDB77-4324-4193-B022-66672C0F04AF}" destId="{C4D83C44-6975-4A0D-98C6-90B4A15C8A04}" srcOrd="8" destOrd="0" presId="urn:microsoft.com/office/officeart/2018/2/layout/IconLabelList"/>
    <dgm:cxn modelId="{AAB4DA2C-B0CC-4374-8647-FB970CA2D260}" type="presParOf" srcId="{C4D83C44-6975-4A0D-98C6-90B4A15C8A04}" destId="{51927AB0-B4AC-48F1-A2F7-67479EB6D4A3}" srcOrd="0" destOrd="0" presId="urn:microsoft.com/office/officeart/2018/2/layout/IconLabelList"/>
    <dgm:cxn modelId="{354562E3-5FF3-4DA7-924A-CA84586B28B3}" type="presParOf" srcId="{C4D83C44-6975-4A0D-98C6-90B4A15C8A04}" destId="{9EF39E02-30BB-469D-A148-4350E33E069F}" srcOrd="1" destOrd="0" presId="urn:microsoft.com/office/officeart/2018/2/layout/IconLabelList"/>
    <dgm:cxn modelId="{7FBD7500-AEA2-414D-9C5F-6492E3594B10}" type="presParOf" srcId="{C4D83C44-6975-4A0D-98C6-90B4A15C8A04}" destId="{4BCA7468-BAC4-4570-92D1-EA75683665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DCA88-1AA8-46AA-BB54-125F53DA872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761F8-BB31-42C6-BFDC-E0730485C55E}">
      <dgm:prSet/>
      <dgm:spPr/>
      <dgm:t>
        <a:bodyPr/>
        <a:lstStyle/>
        <a:p>
          <a:r>
            <a:rPr lang="en-US"/>
            <a:t>More data is not necessarily useful</a:t>
          </a:r>
        </a:p>
      </dgm:t>
    </dgm:pt>
    <dgm:pt modelId="{7A1BAE8A-07DA-49AD-BC73-572FF20FFDBD}" type="parTrans" cxnId="{0AB4CEE1-9A71-49E1-B48C-5EF62D4F1AC0}">
      <dgm:prSet/>
      <dgm:spPr/>
      <dgm:t>
        <a:bodyPr/>
        <a:lstStyle/>
        <a:p>
          <a:endParaRPr lang="en-US"/>
        </a:p>
      </dgm:t>
    </dgm:pt>
    <dgm:pt modelId="{6DBF53B1-0082-454E-9F25-63D33919C543}" type="sibTrans" cxnId="{0AB4CEE1-9A71-49E1-B48C-5EF62D4F1AC0}">
      <dgm:prSet/>
      <dgm:spPr/>
      <dgm:t>
        <a:bodyPr/>
        <a:lstStyle/>
        <a:p>
          <a:endParaRPr lang="en-US"/>
        </a:p>
      </dgm:t>
    </dgm:pt>
    <dgm:pt modelId="{95DE8E97-E8F1-4233-BDE5-3B44552641C2}">
      <dgm:prSet/>
      <dgm:spPr/>
      <dgm:t>
        <a:bodyPr/>
        <a:lstStyle/>
        <a:p>
          <a:r>
            <a:rPr lang="en-US"/>
            <a:t>The KEY question:   What do you need to know in order to drive decision making?</a:t>
          </a:r>
        </a:p>
      </dgm:t>
    </dgm:pt>
    <dgm:pt modelId="{903C6D72-3A10-494B-8931-1EF87E507756}" type="parTrans" cxnId="{5B64E362-C2F9-4E51-9A29-8F372D0E6E86}">
      <dgm:prSet/>
      <dgm:spPr/>
      <dgm:t>
        <a:bodyPr/>
        <a:lstStyle/>
        <a:p>
          <a:endParaRPr lang="en-US"/>
        </a:p>
      </dgm:t>
    </dgm:pt>
    <dgm:pt modelId="{1AABC7D6-FEFE-43CB-BA96-FAC470AE41B4}" type="sibTrans" cxnId="{5B64E362-C2F9-4E51-9A29-8F372D0E6E86}">
      <dgm:prSet/>
      <dgm:spPr/>
      <dgm:t>
        <a:bodyPr/>
        <a:lstStyle/>
        <a:p>
          <a:endParaRPr lang="en-US"/>
        </a:p>
      </dgm:t>
    </dgm:pt>
    <dgm:pt modelId="{CF6EDC32-7246-41D2-B0B0-A9F8A639E4A6}">
      <dgm:prSet/>
      <dgm:spPr/>
      <dgm:t>
        <a:bodyPr/>
        <a:lstStyle/>
        <a:p>
          <a:r>
            <a:rPr lang="en-US" dirty="0"/>
            <a:t>The primary purpose is to IMPROVE services </a:t>
          </a:r>
        </a:p>
        <a:p>
          <a:r>
            <a:rPr lang="en-US" dirty="0"/>
            <a:t>“Rising tides lift all ships”</a:t>
          </a:r>
        </a:p>
      </dgm:t>
    </dgm:pt>
    <dgm:pt modelId="{AA8F75EE-2B97-419D-BDD7-B7D03AE8B938}" type="parTrans" cxnId="{C79A2FE9-EAAE-4C6F-B1DA-AFCE7377623E}">
      <dgm:prSet/>
      <dgm:spPr/>
      <dgm:t>
        <a:bodyPr/>
        <a:lstStyle/>
        <a:p>
          <a:endParaRPr lang="en-US"/>
        </a:p>
      </dgm:t>
    </dgm:pt>
    <dgm:pt modelId="{4546EFF4-72BA-4D1F-8B07-29FFB4E0B890}" type="sibTrans" cxnId="{C79A2FE9-EAAE-4C6F-B1DA-AFCE7377623E}">
      <dgm:prSet/>
      <dgm:spPr/>
      <dgm:t>
        <a:bodyPr/>
        <a:lstStyle/>
        <a:p>
          <a:endParaRPr lang="en-US"/>
        </a:p>
      </dgm:t>
    </dgm:pt>
    <dgm:pt modelId="{EBDADE23-A1EA-4D7B-9797-EB5E1D1C428B}">
      <dgm:prSet/>
      <dgm:spPr/>
      <dgm:t>
        <a:bodyPr/>
        <a:lstStyle/>
        <a:p>
          <a:r>
            <a:rPr lang="en-US" dirty="0"/>
            <a:t>It is OK to be vulnerable </a:t>
          </a:r>
          <a:r>
            <a:rPr lang="en-US"/>
            <a:t>and imperfect.  </a:t>
          </a:r>
          <a:r>
            <a:rPr lang="en-US" dirty="0"/>
            <a:t>Help create a culture of learning, not punishment</a:t>
          </a:r>
        </a:p>
      </dgm:t>
    </dgm:pt>
    <dgm:pt modelId="{2A8DB74C-5FD8-4110-A5ED-4D836BC4664F}" type="parTrans" cxnId="{0A369629-77BA-4405-AFA5-DE3A938F5EDF}">
      <dgm:prSet/>
      <dgm:spPr/>
      <dgm:t>
        <a:bodyPr/>
        <a:lstStyle/>
        <a:p>
          <a:endParaRPr lang="en-US"/>
        </a:p>
      </dgm:t>
    </dgm:pt>
    <dgm:pt modelId="{ED452B30-DE6F-4290-8025-C585A08A00FE}" type="sibTrans" cxnId="{0A369629-77BA-4405-AFA5-DE3A938F5EDF}">
      <dgm:prSet/>
      <dgm:spPr/>
      <dgm:t>
        <a:bodyPr/>
        <a:lstStyle/>
        <a:p>
          <a:endParaRPr lang="en-US"/>
        </a:p>
      </dgm:t>
    </dgm:pt>
    <dgm:pt modelId="{D07EB7CF-4C58-4776-A757-0EBA1840DF9A}">
      <dgm:prSet/>
      <dgm:spPr/>
      <dgm:t>
        <a:bodyPr/>
        <a:lstStyle/>
        <a:p>
          <a:r>
            <a:rPr lang="en-US"/>
            <a:t>If you were funding a program, what would you want to know?</a:t>
          </a:r>
        </a:p>
      </dgm:t>
    </dgm:pt>
    <dgm:pt modelId="{50F061A3-5A1A-4BD3-BBB7-903D85647DF4}" type="parTrans" cxnId="{987AB40F-EB58-4836-A930-48DD408968B3}">
      <dgm:prSet/>
      <dgm:spPr/>
      <dgm:t>
        <a:bodyPr/>
        <a:lstStyle/>
        <a:p>
          <a:endParaRPr lang="en-US"/>
        </a:p>
      </dgm:t>
    </dgm:pt>
    <dgm:pt modelId="{856A864B-66C6-4F6A-9AAA-92924858E02E}" type="sibTrans" cxnId="{987AB40F-EB58-4836-A930-48DD408968B3}">
      <dgm:prSet/>
      <dgm:spPr/>
      <dgm:t>
        <a:bodyPr/>
        <a:lstStyle/>
        <a:p>
          <a:endParaRPr lang="en-US"/>
        </a:p>
      </dgm:t>
    </dgm:pt>
    <dgm:pt modelId="{1BB67F47-E063-4051-8D79-D67F7850BC29}" type="pres">
      <dgm:prSet presAssocID="{117DCA88-1AA8-46AA-BB54-125F53DA8724}" presName="Name0" presStyleCnt="0">
        <dgm:presLayoutVars>
          <dgm:dir/>
          <dgm:resizeHandles val="exact"/>
        </dgm:presLayoutVars>
      </dgm:prSet>
      <dgm:spPr/>
    </dgm:pt>
    <dgm:pt modelId="{2B912B7F-A036-47F8-8E07-D1F38F97BC35}" type="pres">
      <dgm:prSet presAssocID="{92B761F8-BB31-42C6-BFDC-E0730485C55E}" presName="node" presStyleLbl="node1" presStyleIdx="0" presStyleCnt="5">
        <dgm:presLayoutVars>
          <dgm:bulletEnabled val="1"/>
        </dgm:presLayoutVars>
      </dgm:prSet>
      <dgm:spPr/>
    </dgm:pt>
    <dgm:pt modelId="{58DE0AA5-354C-48AF-8A1F-F4DD5E931529}" type="pres">
      <dgm:prSet presAssocID="{6DBF53B1-0082-454E-9F25-63D33919C543}" presName="sibTrans" presStyleLbl="sibTrans1D1" presStyleIdx="0" presStyleCnt="4"/>
      <dgm:spPr/>
    </dgm:pt>
    <dgm:pt modelId="{728DD3C7-C18E-4DAE-A193-331461AEB297}" type="pres">
      <dgm:prSet presAssocID="{6DBF53B1-0082-454E-9F25-63D33919C543}" presName="connectorText" presStyleLbl="sibTrans1D1" presStyleIdx="0" presStyleCnt="4"/>
      <dgm:spPr/>
    </dgm:pt>
    <dgm:pt modelId="{6749AAE5-493E-4D87-B8E2-5A57D9600E0A}" type="pres">
      <dgm:prSet presAssocID="{95DE8E97-E8F1-4233-BDE5-3B44552641C2}" presName="node" presStyleLbl="node1" presStyleIdx="1" presStyleCnt="5">
        <dgm:presLayoutVars>
          <dgm:bulletEnabled val="1"/>
        </dgm:presLayoutVars>
      </dgm:prSet>
      <dgm:spPr/>
    </dgm:pt>
    <dgm:pt modelId="{AE4ACBFC-573F-48BE-9C6C-A3FF654427D0}" type="pres">
      <dgm:prSet presAssocID="{1AABC7D6-FEFE-43CB-BA96-FAC470AE41B4}" presName="sibTrans" presStyleLbl="sibTrans1D1" presStyleIdx="1" presStyleCnt="4"/>
      <dgm:spPr/>
    </dgm:pt>
    <dgm:pt modelId="{F542EF10-ADCC-4073-A7AA-C4FAFB16B6E5}" type="pres">
      <dgm:prSet presAssocID="{1AABC7D6-FEFE-43CB-BA96-FAC470AE41B4}" presName="connectorText" presStyleLbl="sibTrans1D1" presStyleIdx="1" presStyleCnt="4"/>
      <dgm:spPr/>
    </dgm:pt>
    <dgm:pt modelId="{8EFC0F69-44E4-4FCE-BD8A-E49FE649F8B2}" type="pres">
      <dgm:prSet presAssocID="{CF6EDC32-7246-41D2-B0B0-A9F8A639E4A6}" presName="node" presStyleLbl="node1" presStyleIdx="2" presStyleCnt="5">
        <dgm:presLayoutVars>
          <dgm:bulletEnabled val="1"/>
        </dgm:presLayoutVars>
      </dgm:prSet>
      <dgm:spPr/>
    </dgm:pt>
    <dgm:pt modelId="{75D8234E-FA2B-4FF2-93E1-55E63641904C}" type="pres">
      <dgm:prSet presAssocID="{4546EFF4-72BA-4D1F-8B07-29FFB4E0B890}" presName="sibTrans" presStyleLbl="sibTrans1D1" presStyleIdx="2" presStyleCnt="4"/>
      <dgm:spPr/>
    </dgm:pt>
    <dgm:pt modelId="{ABA87839-E87B-495D-AEFC-F4D17DA36F44}" type="pres">
      <dgm:prSet presAssocID="{4546EFF4-72BA-4D1F-8B07-29FFB4E0B890}" presName="connectorText" presStyleLbl="sibTrans1D1" presStyleIdx="2" presStyleCnt="4"/>
      <dgm:spPr/>
    </dgm:pt>
    <dgm:pt modelId="{8F812B18-F49F-4D16-8618-166E2CE613BC}" type="pres">
      <dgm:prSet presAssocID="{EBDADE23-A1EA-4D7B-9797-EB5E1D1C428B}" presName="node" presStyleLbl="node1" presStyleIdx="3" presStyleCnt="5">
        <dgm:presLayoutVars>
          <dgm:bulletEnabled val="1"/>
        </dgm:presLayoutVars>
      </dgm:prSet>
      <dgm:spPr/>
    </dgm:pt>
    <dgm:pt modelId="{A90FDAE2-35D9-4A82-811B-AD22467E0480}" type="pres">
      <dgm:prSet presAssocID="{ED452B30-DE6F-4290-8025-C585A08A00FE}" presName="sibTrans" presStyleLbl="sibTrans1D1" presStyleIdx="3" presStyleCnt="4"/>
      <dgm:spPr/>
    </dgm:pt>
    <dgm:pt modelId="{9A3407EB-4359-4E70-A3B3-76517C141C5B}" type="pres">
      <dgm:prSet presAssocID="{ED452B30-DE6F-4290-8025-C585A08A00FE}" presName="connectorText" presStyleLbl="sibTrans1D1" presStyleIdx="3" presStyleCnt="4"/>
      <dgm:spPr/>
    </dgm:pt>
    <dgm:pt modelId="{BC3D2C7C-85CD-4D62-A7EF-C3F02463D3DE}" type="pres">
      <dgm:prSet presAssocID="{D07EB7CF-4C58-4776-A757-0EBA1840DF9A}" presName="node" presStyleLbl="node1" presStyleIdx="4" presStyleCnt="5">
        <dgm:presLayoutVars>
          <dgm:bulletEnabled val="1"/>
        </dgm:presLayoutVars>
      </dgm:prSet>
      <dgm:spPr/>
    </dgm:pt>
  </dgm:ptLst>
  <dgm:cxnLst>
    <dgm:cxn modelId="{17F9680C-B512-4BF2-A2E5-201CE868FA12}" type="presOf" srcId="{EBDADE23-A1EA-4D7B-9797-EB5E1D1C428B}" destId="{8F812B18-F49F-4D16-8618-166E2CE613BC}" srcOrd="0" destOrd="0" presId="urn:microsoft.com/office/officeart/2016/7/layout/RepeatingBendingProcessNew"/>
    <dgm:cxn modelId="{64E8E20D-6323-46A7-BC40-E403AB937F0A}" type="presOf" srcId="{1AABC7D6-FEFE-43CB-BA96-FAC470AE41B4}" destId="{F542EF10-ADCC-4073-A7AA-C4FAFB16B6E5}" srcOrd="1" destOrd="0" presId="urn:microsoft.com/office/officeart/2016/7/layout/RepeatingBendingProcessNew"/>
    <dgm:cxn modelId="{987AB40F-EB58-4836-A930-48DD408968B3}" srcId="{117DCA88-1AA8-46AA-BB54-125F53DA8724}" destId="{D07EB7CF-4C58-4776-A757-0EBA1840DF9A}" srcOrd="4" destOrd="0" parTransId="{50F061A3-5A1A-4BD3-BBB7-903D85647DF4}" sibTransId="{856A864B-66C6-4F6A-9AAA-92924858E02E}"/>
    <dgm:cxn modelId="{92D1E019-9E7F-4671-BDA8-2F16EE314506}" type="presOf" srcId="{CF6EDC32-7246-41D2-B0B0-A9F8A639E4A6}" destId="{8EFC0F69-44E4-4FCE-BD8A-E49FE649F8B2}" srcOrd="0" destOrd="0" presId="urn:microsoft.com/office/officeart/2016/7/layout/RepeatingBendingProcessNew"/>
    <dgm:cxn modelId="{0A369629-77BA-4405-AFA5-DE3A938F5EDF}" srcId="{117DCA88-1AA8-46AA-BB54-125F53DA8724}" destId="{EBDADE23-A1EA-4D7B-9797-EB5E1D1C428B}" srcOrd="3" destOrd="0" parTransId="{2A8DB74C-5FD8-4110-A5ED-4D836BC4664F}" sibTransId="{ED452B30-DE6F-4290-8025-C585A08A00FE}"/>
    <dgm:cxn modelId="{5B64E362-C2F9-4E51-9A29-8F372D0E6E86}" srcId="{117DCA88-1AA8-46AA-BB54-125F53DA8724}" destId="{95DE8E97-E8F1-4233-BDE5-3B44552641C2}" srcOrd="1" destOrd="0" parTransId="{903C6D72-3A10-494B-8931-1EF87E507756}" sibTransId="{1AABC7D6-FEFE-43CB-BA96-FAC470AE41B4}"/>
    <dgm:cxn modelId="{3A722F67-A150-4DCA-9678-08B2C0B1154F}" type="presOf" srcId="{D07EB7CF-4C58-4776-A757-0EBA1840DF9A}" destId="{BC3D2C7C-85CD-4D62-A7EF-C3F02463D3DE}" srcOrd="0" destOrd="0" presId="urn:microsoft.com/office/officeart/2016/7/layout/RepeatingBendingProcessNew"/>
    <dgm:cxn modelId="{5B188972-E31B-4B17-96B9-BF4C78F763FE}" type="presOf" srcId="{4546EFF4-72BA-4D1F-8B07-29FFB4E0B890}" destId="{75D8234E-FA2B-4FF2-93E1-55E63641904C}" srcOrd="0" destOrd="0" presId="urn:microsoft.com/office/officeart/2016/7/layout/RepeatingBendingProcessNew"/>
    <dgm:cxn modelId="{2F574355-07D4-498E-B9BB-BEC3266363B6}" type="presOf" srcId="{117DCA88-1AA8-46AA-BB54-125F53DA8724}" destId="{1BB67F47-E063-4051-8D79-D67F7850BC29}" srcOrd="0" destOrd="0" presId="urn:microsoft.com/office/officeart/2016/7/layout/RepeatingBendingProcessNew"/>
    <dgm:cxn modelId="{BDF4F355-39FE-445F-9B90-F086E84981C4}" type="presOf" srcId="{ED452B30-DE6F-4290-8025-C585A08A00FE}" destId="{9A3407EB-4359-4E70-A3B3-76517C141C5B}" srcOrd="1" destOrd="0" presId="urn:microsoft.com/office/officeart/2016/7/layout/RepeatingBendingProcessNew"/>
    <dgm:cxn modelId="{A2820C7A-42D4-42B4-914D-67061E3809E6}" type="presOf" srcId="{95DE8E97-E8F1-4233-BDE5-3B44552641C2}" destId="{6749AAE5-493E-4D87-B8E2-5A57D9600E0A}" srcOrd="0" destOrd="0" presId="urn:microsoft.com/office/officeart/2016/7/layout/RepeatingBendingProcessNew"/>
    <dgm:cxn modelId="{7E8D978C-2366-43DF-8D9F-785946DC8890}" type="presOf" srcId="{ED452B30-DE6F-4290-8025-C585A08A00FE}" destId="{A90FDAE2-35D9-4A82-811B-AD22467E0480}" srcOrd="0" destOrd="0" presId="urn:microsoft.com/office/officeart/2016/7/layout/RepeatingBendingProcessNew"/>
    <dgm:cxn modelId="{0210C69C-1EA3-44DE-934E-347666E7BC13}" type="presOf" srcId="{4546EFF4-72BA-4D1F-8B07-29FFB4E0B890}" destId="{ABA87839-E87B-495D-AEFC-F4D17DA36F44}" srcOrd="1" destOrd="0" presId="urn:microsoft.com/office/officeart/2016/7/layout/RepeatingBendingProcessNew"/>
    <dgm:cxn modelId="{64527AAF-061E-4276-BCB5-5DB8062B8AA2}" type="presOf" srcId="{6DBF53B1-0082-454E-9F25-63D33919C543}" destId="{728DD3C7-C18E-4DAE-A193-331461AEB297}" srcOrd="1" destOrd="0" presId="urn:microsoft.com/office/officeart/2016/7/layout/RepeatingBendingProcessNew"/>
    <dgm:cxn modelId="{0AB4CEE1-9A71-49E1-B48C-5EF62D4F1AC0}" srcId="{117DCA88-1AA8-46AA-BB54-125F53DA8724}" destId="{92B761F8-BB31-42C6-BFDC-E0730485C55E}" srcOrd="0" destOrd="0" parTransId="{7A1BAE8A-07DA-49AD-BC73-572FF20FFDBD}" sibTransId="{6DBF53B1-0082-454E-9F25-63D33919C543}"/>
    <dgm:cxn modelId="{C79A2FE9-EAAE-4C6F-B1DA-AFCE7377623E}" srcId="{117DCA88-1AA8-46AA-BB54-125F53DA8724}" destId="{CF6EDC32-7246-41D2-B0B0-A9F8A639E4A6}" srcOrd="2" destOrd="0" parTransId="{AA8F75EE-2B97-419D-BDD7-B7D03AE8B938}" sibTransId="{4546EFF4-72BA-4D1F-8B07-29FFB4E0B890}"/>
    <dgm:cxn modelId="{BE1C07EB-8872-4D8C-8E56-30F48CE2EDF0}" type="presOf" srcId="{6DBF53B1-0082-454E-9F25-63D33919C543}" destId="{58DE0AA5-354C-48AF-8A1F-F4DD5E931529}" srcOrd="0" destOrd="0" presId="urn:microsoft.com/office/officeart/2016/7/layout/RepeatingBendingProcessNew"/>
    <dgm:cxn modelId="{AFF57BF7-FDF4-4CCF-865D-7ED79DE98594}" type="presOf" srcId="{92B761F8-BB31-42C6-BFDC-E0730485C55E}" destId="{2B912B7F-A036-47F8-8E07-D1F38F97BC35}" srcOrd="0" destOrd="0" presId="urn:microsoft.com/office/officeart/2016/7/layout/RepeatingBendingProcessNew"/>
    <dgm:cxn modelId="{37EB59FC-08DA-426A-B8AF-82CB44D3B753}" type="presOf" srcId="{1AABC7D6-FEFE-43CB-BA96-FAC470AE41B4}" destId="{AE4ACBFC-573F-48BE-9C6C-A3FF654427D0}" srcOrd="0" destOrd="0" presId="urn:microsoft.com/office/officeart/2016/7/layout/RepeatingBendingProcessNew"/>
    <dgm:cxn modelId="{B2ADF917-8F17-4DBB-B016-33EA073EEC59}" type="presParOf" srcId="{1BB67F47-E063-4051-8D79-D67F7850BC29}" destId="{2B912B7F-A036-47F8-8E07-D1F38F97BC35}" srcOrd="0" destOrd="0" presId="urn:microsoft.com/office/officeart/2016/7/layout/RepeatingBendingProcessNew"/>
    <dgm:cxn modelId="{1AF09BF5-6870-4EE7-9D97-FE1049C740C1}" type="presParOf" srcId="{1BB67F47-E063-4051-8D79-D67F7850BC29}" destId="{58DE0AA5-354C-48AF-8A1F-F4DD5E931529}" srcOrd="1" destOrd="0" presId="urn:microsoft.com/office/officeart/2016/7/layout/RepeatingBendingProcessNew"/>
    <dgm:cxn modelId="{130F6C9B-5EC7-4F16-9573-88BC7BEA95D6}" type="presParOf" srcId="{58DE0AA5-354C-48AF-8A1F-F4DD5E931529}" destId="{728DD3C7-C18E-4DAE-A193-331461AEB297}" srcOrd="0" destOrd="0" presId="urn:microsoft.com/office/officeart/2016/7/layout/RepeatingBendingProcessNew"/>
    <dgm:cxn modelId="{B812A176-5DBD-4792-ACAD-6797E759C079}" type="presParOf" srcId="{1BB67F47-E063-4051-8D79-D67F7850BC29}" destId="{6749AAE5-493E-4D87-B8E2-5A57D9600E0A}" srcOrd="2" destOrd="0" presId="urn:microsoft.com/office/officeart/2016/7/layout/RepeatingBendingProcessNew"/>
    <dgm:cxn modelId="{FD02C634-5B58-4E52-8A53-3540ED4DDD04}" type="presParOf" srcId="{1BB67F47-E063-4051-8D79-D67F7850BC29}" destId="{AE4ACBFC-573F-48BE-9C6C-A3FF654427D0}" srcOrd="3" destOrd="0" presId="urn:microsoft.com/office/officeart/2016/7/layout/RepeatingBendingProcessNew"/>
    <dgm:cxn modelId="{42FFF03E-183B-43BB-B3E6-93DCDC83C79E}" type="presParOf" srcId="{AE4ACBFC-573F-48BE-9C6C-A3FF654427D0}" destId="{F542EF10-ADCC-4073-A7AA-C4FAFB16B6E5}" srcOrd="0" destOrd="0" presId="urn:microsoft.com/office/officeart/2016/7/layout/RepeatingBendingProcessNew"/>
    <dgm:cxn modelId="{FCDE5B93-9423-4B38-AC07-9B219FEF738B}" type="presParOf" srcId="{1BB67F47-E063-4051-8D79-D67F7850BC29}" destId="{8EFC0F69-44E4-4FCE-BD8A-E49FE649F8B2}" srcOrd="4" destOrd="0" presId="urn:microsoft.com/office/officeart/2016/7/layout/RepeatingBendingProcessNew"/>
    <dgm:cxn modelId="{B0FB72B5-5A7C-4788-831D-8596F014BB8C}" type="presParOf" srcId="{1BB67F47-E063-4051-8D79-D67F7850BC29}" destId="{75D8234E-FA2B-4FF2-93E1-55E63641904C}" srcOrd="5" destOrd="0" presId="urn:microsoft.com/office/officeart/2016/7/layout/RepeatingBendingProcessNew"/>
    <dgm:cxn modelId="{3CA744A5-259D-4A83-B1DE-B4886A0A2AE7}" type="presParOf" srcId="{75D8234E-FA2B-4FF2-93E1-55E63641904C}" destId="{ABA87839-E87B-495D-AEFC-F4D17DA36F44}" srcOrd="0" destOrd="0" presId="urn:microsoft.com/office/officeart/2016/7/layout/RepeatingBendingProcessNew"/>
    <dgm:cxn modelId="{BD952D40-1265-4016-8043-7068667522D8}" type="presParOf" srcId="{1BB67F47-E063-4051-8D79-D67F7850BC29}" destId="{8F812B18-F49F-4D16-8618-166E2CE613BC}" srcOrd="6" destOrd="0" presId="urn:microsoft.com/office/officeart/2016/7/layout/RepeatingBendingProcessNew"/>
    <dgm:cxn modelId="{0D1E34C8-066E-4262-BF92-A6B6DE85A533}" type="presParOf" srcId="{1BB67F47-E063-4051-8D79-D67F7850BC29}" destId="{A90FDAE2-35D9-4A82-811B-AD22467E0480}" srcOrd="7" destOrd="0" presId="urn:microsoft.com/office/officeart/2016/7/layout/RepeatingBendingProcessNew"/>
    <dgm:cxn modelId="{07785616-717A-42C4-AF8F-37E6D8EA3567}" type="presParOf" srcId="{A90FDAE2-35D9-4A82-811B-AD22467E0480}" destId="{9A3407EB-4359-4E70-A3B3-76517C141C5B}" srcOrd="0" destOrd="0" presId="urn:microsoft.com/office/officeart/2016/7/layout/RepeatingBendingProcessNew"/>
    <dgm:cxn modelId="{B77E93D6-129E-4650-B33E-867390FC6226}" type="presParOf" srcId="{1BB67F47-E063-4051-8D79-D67F7850BC29}" destId="{BC3D2C7C-85CD-4D62-A7EF-C3F02463D3DE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756C6-2B3F-4E4D-9510-086B2134A21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AEF852-AFD4-42C3-99E8-EBB4899D346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Outputs</a:t>
          </a:r>
        </a:p>
      </dgm:t>
    </dgm:pt>
    <dgm:pt modelId="{007BF341-270D-4E14-9CD7-ACEF4586CC54}" type="parTrans" cxnId="{0A65AFAC-4950-479D-BF16-5431AD7543D3}">
      <dgm:prSet/>
      <dgm:spPr/>
      <dgm:t>
        <a:bodyPr/>
        <a:lstStyle/>
        <a:p>
          <a:endParaRPr lang="en-US"/>
        </a:p>
      </dgm:t>
    </dgm:pt>
    <dgm:pt modelId="{A1E23993-0AB2-4CC6-83D4-34D450299574}" type="sibTrans" cxnId="{0A65AFAC-4950-479D-BF16-5431AD7543D3}">
      <dgm:prSet/>
      <dgm:spPr/>
      <dgm:t>
        <a:bodyPr/>
        <a:lstStyle/>
        <a:p>
          <a:endParaRPr lang="en-US"/>
        </a:p>
      </dgm:t>
    </dgm:pt>
    <dgm:pt modelId="{9D20DB26-CFA8-4B3D-BA1F-3F07CC205A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700"/>
            <a:t># served</a:t>
          </a:r>
        </a:p>
      </dgm:t>
    </dgm:pt>
    <dgm:pt modelId="{44CDC192-6AD5-4DFD-8980-DD3C44547B6F}" type="parTrans" cxnId="{FD56E2F8-3116-4BB6-BFE0-7168A4482FC1}">
      <dgm:prSet/>
      <dgm:spPr/>
      <dgm:t>
        <a:bodyPr/>
        <a:lstStyle/>
        <a:p>
          <a:endParaRPr lang="en-US"/>
        </a:p>
      </dgm:t>
    </dgm:pt>
    <dgm:pt modelId="{03B7A5B9-D8CE-47BD-BFDA-89F565C1B658}" type="sibTrans" cxnId="{FD56E2F8-3116-4BB6-BFE0-7168A4482FC1}">
      <dgm:prSet/>
      <dgm:spPr/>
      <dgm:t>
        <a:bodyPr/>
        <a:lstStyle/>
        <a:p>
          <a:endParaRPr lang="en-US"/>
        </a:p>
      </dgm:t>
    </dgm:pt>
    <dgm:pt modelId="{357B8766-D164-45F3-9ADA-AFEFDD662E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700"/>
            <a:t># of groups</a:t>
          </a:r>
        </a:p>
      </dgm:t>
    </dgm:pt>
    <dgm:pt modelId="{70E35A36-5AD4-4315-8755-A40D169A84A6}" type="parTrans" cxnId="{423CDDC2-09C3-4873-BD10-CC1E8E16275B}">
      <dgm:prSet/>
      <dgm:spPr/>
      <dgm:t>
        <a:bodyPr/>
        <a:lstStyle/>
        <a:p>
          <a:endParaRPr lang="en-US"/>
        </a:p>
      </dgm:t>
    </dgm:pt>
    <dgm:pt modelId="{C058CEDE-D766-476B-9ACE-7EC4A635A447}" type="sibTrans" cxnId="{423CDDC2-09C3-4873-BD10-CC1E8E16275B}">
      <dgm:prSet/>
      <dgm:spPr/>
      <dgm:t>
        <a:bodyPr/>
        <a:lstStyle/>
        <a:p>
          <a:endParaRPr lang="en-US"/>
        </a:p>
      </dgm:t>
    </dgm:pt>
    <dgm:pt modelId="{A9BF7288-E69C-4E06-BD7C-3883409A153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Other terms:</a:t>
          </a:r>
        </a:p>
      </dgm:t>
    </dgm:pt>
    <dgm:pt modelId="{57E509CE-D479-414E-9B07-A2DB89BB4566}" type="parTrans" cxnId="{8D0198AB-8E28-4AEE-91AB-15831CB75093}">
      <dgm:prSet/>
      <dgm:spPr/>
      <dgm:t>
        <a:bodyPr/>
        <a:lstStyle/>
        <a:p>
          <a:endParaRPr lang="en-US"/>
        </a:p>
      </dgm:t>
    </dgm:pt>
    <dgm:pt modelId="{209E66D5-A06A-4CF0-AB96-61353E0E4240}" type="sibTrans" cxnId="{8D0198AB-8E28-4AEE-91AB-15831CB75093}">
      <dgm:prSet/>
      <dgm:spPr/>
      <dgm:t>
        <a:bodyPr/>
        <a:lstStyle/>
        <a:p>
          <a:endParaRPr lang="en-US"/>
        </a:p>
      </dgm:t>
    </dgm:pt>
    <dgm:pt modelId="{0CC9C42B-7E48-40C3-90F4-339F688321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</a:t>
          </a:r>
        </a:p>
      </dgm:t>
    </dgm:pt>
    <dgm:pt modelId="{BE0CE0AE-BBCB-4059-ACCC-0DC4CAAD2B09}" type="parTrans" cxnId="{DEF6A512-A2B9-4157-B852-0F5F9D4CC8F3}">
      <dgm:prSet/>
      <dgm:spPr/>
      <dgm:t>
        <a:bodyPr/>
        <a:lstStyle/>
        <a:p>
          <a:endParaRPr lang="en-US"/>
        </a:p>
      </dgm:t>
    </dgm:pt>
    <dgm:pt modelId="{034D06A4-5B99-4ACD-9282-948ADEA76F7A}" type="sibTrans" cxnId="{DEF6A512-A2B9-4157-B852-0F5F9D4CC8F3}">
      <dgm:prSet/>
      <dgm:spPr/>
      <dgm:t>
        <a:bodyPr/>
        <a:lstStyle/>
        <a:p>
          <a:endParaRPr lang="en-US"/>
        </a:p>
      </dgm:t>
    </dgm:pt>
    <dgm:pt modelId="{51AB9B1A-6401-4555-8928-DC7A3A9D2C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Target </a:t>
          </a:r>
        </a:p>
      </dgm:t>
    </dgm:pt>
    <dgm:pt modelId="{54296523-147A-4AC3-9ADD-414724D9A715}" type="parTrans" cxnId="{AA19D133-534A-4605-9ED4-FE77A0CC016D}">
      <dgm:prSet/>
      <dgm:spPr/>
      <dgm:t>
        <a:bodyPr/>
        <a:lstStyle/>
        <a:p>
          <a:endParaRPr lang="en-US"/>
        </a:p>
      </dgm:t>
    </dgm:pt>
    <dgm:pt modelId="{5C990182-C9BB-4433-8B66-98D31085267E}" type="sibTrans" cxnId="{AA19D133-534A-4605-9ED4-FE77A0CC016D}">
      <dgm:prSet/>
      <dgm:spPr/>
      <dgm:t>
        <a:bodyPr/>
        <a:lstStyle/>
        <a:p>
          <a:endParaRPr lang="en-US"/>
        </a:p>
      </dgm:t>
    </dgm:pt>
    <dgm:pt modelId="{76D5EEAD-D6CD-4DAA-A7C4-192F8553C3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Benchmark </a:t>
          </a:r>
        </a:p>
      </dgm:t>
    </dgm:pt>
    <dgm:pt modelId="{B3F3004B-D54A-4D82-993E-F8366B7F2992}" type="parTrans" cxnId="{FCAF63A6-63DE-46F2-8C02-ED1FED094E8D}">
      <dgm:prSet/>
      <dgm:spPr/>
      <dgm:t>
        <a:bodyPr/>
        <a:lstStyle/>
        <a:p>
          <a:endParaRPr lang="en-US"/>
        </a:p>
      </dgm:t>
    </dgm:pt>
    <dgm:pt modelId="{20473BC5-1E1C-47CA-91FC-478635202A19}" type="sibTrans" cxnId="{FCAF63A6-63DE-46F2-8C02-ED1FED094E8D}">
      <dgm:prSet/>
      <dgm:spPr/>
      <dgm:t>
        <a:bodyPr/>
        <a:lstStyle/>
        <a:p>
          <a:endParaRPr lang="en-US"/>
        </a:p>
      </dgm:t>
    </dgm:pt>
    <dgm:pt modelId="{6BF489D4-FB2A-45D3-B619-F4735620A2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</a:t>
          </a:r>
        </a:p>
      </dgm:t>
    </dgm:pt>
    <dgm:pt modelId="{EE7F514E-E13C-4867-886A-CEC3B80ACC70}" type="parTrans" cxnId="{6AE9495B-8E0D-4795-832B-E99A7FBAE91D}">
      <dgm:prSet/>
      <dgm:spPr/>
      <dgm:t>
        <a:bodyPr/>
        <a:lstStyle/>
        <a:p>
          <a:endParaRPr lang="en-US"/>
        </a:p>
      </dgm:t>
    </dgm:pt>
    <dgm:pt modelId="{6186D4D7-58EE-4FB7-9232-86A5606EA219}" type="sibTrans" cxnId="{6AE9495B-8E0D-4795-832B-E99A7FBAE91D}">
      <dgm:prSet/>
      <dgm:spPr/>
      <dgm:t>
        <a:bodyPr/>
        <a:lstStyle/>
        <a:p>
          <a:endParaRPr lang="en-US"/>
        </a:p>
      </dgm:t>
    </dgm:pt>
    <dgm:pt modelId="{8445545E-A876-4A64-BA47-64E33AB236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Goal </a:t>
          </a:r>
        </a:p>
      </dgm:t>
    </dgm:pt>
    <dgm:pt modelId="{1A2B8861-C3B6-4EBA-9F80-D85E916694A2}" type="parTrans" cxnId="{30F934EA-064E-4005-B201-BF0B69444B7F}">
      <dgm:prSet/>
      <dgm:spPr/>
      <dgm:t>
        <a:bodyPr/>
        <a:lstStyle/>
        <a:p>
          <a:endParaRPr lang="en-US"/>
        </a:p>
      </dgm:t>
    </dgm:pt>
    <dgm:pt modelId="{5B7D6AEC-DB3F-43D0-BB6C-34F4AC17D2CD}" type="sibTrans" cxnId="{30F934EA-064E-4005-B201-BF0B69444B7F}">
      <dgm:prSet/>
      <dgm:spPr/>
      <dgm:t>
        <a:bodyPr/>
        <a:lstStyle/>
        <a:p>
          <a:endParaRPr lang="en-US"/>
        </a:p>
      </dgm:t>
    </dgm:pt>
    <dgm:pt modelId="{CA2CCFAB-0F77-4E25-B53C-2E37E64C0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Objective</a:t>
          </a:r>
        </a:p>
      </dgm:t>
    </dgm:pt>
    <dgm:pt modelId="{186428AE-F63A-48C0-8ECD-C6669A7EAADF}" type="parTrans" cxnId="{DF800FC5-104D-4811-A8EF-55943AA67ED6}">
      <dgm:prSet/>
      <dgm:spPr/>
      <dgm:t>
        <a:bodyPr/>
        <a:lstStyle/>
        <a:p>
          <a:endParaRPr lang="en-US"/>
        </a:p>
      </dgm:t>
    </dgm:pt>
    <dgm:pt modelId="{8EA8AF41-24E4-420F-9A63-D406410906A9}" type="sibTrans" cxnId="{DF800FC5-104D-4811-A8EF-55943AA67ED6}">
      <dgm:prSet/>
      <dgm:spPr/>
      <dgm:t>
        <a:bodyPr/>
        <a:lstStyle/>
        <a:p>
          <a:endParaRPr lang="en-US"/>
        </a:p>
      </dgm:t>
    </dgm:pt>
    <dgm:pt modelId="{7693F34A-208E-46F9-882A-CA6989B65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 </a:t>
          </a:r>
        </a:p>
      </dgm:t>
    </dgm:pt>
    <dgm:pt modelId="{CC239D71-6046-4C88-A835-8EFE7DF9CA32}" type="parTrans" cxnId="{337DF02F-2885-45C0-B55B-AE5BDFE44C94}">
      <dgm:prSet/>
      <dgm:spPr/>
      <dgm:t>
        <a:bodyPr/>
        <a:lstStyle/>
        <a:p>
          <a:endParaRPr lang="en-US"/>
        </a:p>
      </dgm:t>
    </dgm:pt>
    <dgm:pt modelId="{C4AAA3B3-F9F3-4A06-94B3-B91D4FD3ABF5}" type="sibTrans" cxnId="{337DF02F-2885-45C0-B55B-AE5BDFE44C94}">
      <dgm:prSet/>
      <dgm:spPr/>
      <dgm:t>
        <a:bodyPr/>
        <a:lstStyle/>
        <a:p>
          <a:endParaRPr lang="en-US"/>
        </a:p>
      </dgm:t>
    </dgm:pt>
    <dgm:pt modelId="{4669E49A-2DB4-4E0F-B690-1AA05421D3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Indicator </a:t>
          </a:r>
        </a:p>
      </dgm:t>
    </dgm:pt>
    <dgm:pt modelId="{1096F8AA-11D4-4550-BCAD-2F87ED711D3B}" type="parTrans" cxnId="{9F0E8751-ECC0-4C82-BD28-D70DE4BF139F}">
      <dgm:prSet/>
      <dgm:spPr/>
      <dgm:t>
        <a:bodyPr/>
        <a:lstStyle/>
        <a:p>
          <a:endParaRPr lang="en-US"/>
        </a:p>
      </dgm:t>
    </dgm:pt>
    <dgm:pt modelId="{EAF654C2-E2C8-4924-8111-E99001CA5D9A}" type="sibTrans" cxnId="{9F0E8751-ECC0-4C82-BD28-D70DE4BF139F}">
      <dgm:prSet/>
      <dgm:spPr/>
      <dgm:t>
        <a:bodyPr/>
        <a:lstStyle/>
        <a:p>
          <a:endParaRPr lang="en-US"/>
        </a:p>
      </dgm:t>
    </dgm:pt>
    <dgm:pt modelId="{73C994A6-E0F1-4674-ABCE-BEF22CEF31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Performance Accountability </a:t>
          </a:r>
        </a:p>
      </dgm:t>
    </dgm:pt>
    <dgm:pt modelId="{862D0BDF-66C5-42C2-A3DF-E87DFEA02800}" type="parTrans" cxnId="{B10D5015-5AEB-4C84-9408-2B67F26B49BC}">
      <dgm:prSet/>
      <dgm:spPr/>
      <dgm:t>
        <a:bodyPr/>
        <a:lstStyle/>
        <a:p>
          <a:endParaRPr lang="en-US"/>
        </a:p>
      </dgm:t>
    </dgm:pt>
    <dgm:pt modelId="{B35FD5B8-34FE-4D00-8B9F-7F860F66F8AF}" type="sibTrans" cxnId="{B10D5015-5AEB-4C84-9408-2B67F26B49BC}">
      <dgm:prSet/>
      <dgm:spPr/>
      <dgm:t>
        <a:bodyPr/>
        <a:lstStyle/>
        <a:p>
          <a:endParaRPr lang="en-US"/>
        </a:p>
      </dgm:t>
    </dgm:pt>
    <dgm:pt modelId="{C62DF5D2-9DA1-483A-89C5-10314D8E2E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Population Accountability </a:t>
          </a:r>
        </a:p>
      </dgm:t>
    </dgm:pt>
    <dgm:pt modelId="{B71F84FA-DC45-4A3C-9BAE-CA5BAAF10350}" type="parTrans" cxnId="{88DA8472-127E-465A-8960-5621AEF32B5B}">
      <dgm:prSet/>
      <dgm:spPr/>
      <dgm:t>
        <a:bodyPr/>
        <a:lstStyle/>
        <a:p>
          <a:endParaRPr lang="en-US"/>
        </a:p>
      </dgm:t>
    </dgm:pt>
    <dgm:pt modelId="{CE07B002-B179-487C-AB82-348A19BCD0DD}" type="sibTrans" cxnId="{88DA8472-127E-465A-8960-5621AEF32B5B}">
      <dgm:prSet/>
      <dgm:spPr/>
      <dgm:t>
        <a:bodyPr/>
        <a:lstStyle/>
        <a:p>
          <a:endParaRPr lang="en-US"/>
        </a:p>
      </dgm:t>
    </dgm:pt>
    <dgm:pt modelId="{0F9467CA-0089-4F00-855D-E998B8378F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Disaggregate Data</a:t>
          </a:r>
        </a:p>
      </dgm:t>
    </dgm:pt>
    <dgm:pt modelId="{334A2E3F-1475-4E07-8A6D-512F2C602411}" type="parTrans" cxnId="{9C5BCB58-3369-4E48-BF57-C175C64F31A2}">
      <dgm:prSet/>
      <dgm:spPr/>
      <dgm:t>
        <a:bodyPr/>
        <a:lstStyle/>
        <a:p>
          <a:endParaRPr lang="en-US"/>
        </a:p>
      </dgm:t>
    </dgm:pt>
    <dgm:pt modelId="{3C72C364-D983-4A1A-BD37-A1A90E458914}" type="sibTrans" cxnId="{9C5BCB58-3369-4E48-BF57-C175C64F31A2}">
      <dgm:prSet/>
      <dgm:spPr/>
      <dgm:t>
        <a:bodyPr/>
        <a:lstStyle/>
        <a:p>
          <a:endParaRPr lang="en-US"/>
        </a:p>
      </dgm:t>
    </dgm:pt>
    <dgm:pt modelId="{8F6D39DA-A2A8-48D3-B4C9-52887B0650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Answers “Is anyone better off?”</a:t>
          </a:r>
        </a:p>
      </dgm:t>
    </dgm:pt>
    <dgm:pt modelId="{6D867395-A6D6-4438-9C97-806ED715F2E8}" type="parTrans" cxnId="{4FC9717A-F7C7-45AC-93CB-521B6B5CC51B}">
      <dgm:prSet/>
      <dgm:spPr/>
      <dgm:t>
        <a:bodyPr/>
        <a:lstStyle/>
        <a:p>
          <a:endParaRPr lang="en-US"/>
        </a:p>
      </dgm:t>
    </dgm:pt>
    <dgm:pt modelId="{44DF6ABC-3106-4B6A-A809-F41B8D2B7DC3}" type="sibTrans" cxnId="{4FC9717A-F7C7-45AC-93CB-521B6B5CC51B}">
      <dgm:prSet/>
      <dgm:spPr/>
      <dgm:t>
        <a:bodyPr/>
        <a:lstStyle/>
        <a:p>
          <a:endParaRPr lang="en-US"/>
        </a:p>
      </dgm:t>
    </dgm:pt>
    <dgm:pt modelId="{0F825E8B-A50D-423B-9494-0CC6263C3DD1}">
      <dgm:prSet/>
      <dgm:spPr/>
      <dgm:t>
        <a:bodyPr/>
        <a:lstStyle/>
        <a:p>
          <a:pPr>
            <a:lnSpc>
              <a:spcPct val="100000"/>
            </a:lnSpc>
          </a:pPr>
          <a:endParaRPr lang="en-US" sz="1700" dirty="0"/>
        </a:p>
      </dgm:t>
    </dgm:pt>
    <dgm:pt modelId="{736D65CA-AD44-454C-9642-7C560F25D7CD}" type="parTrans" cxnId="{52C3F518-5C0A-47F0-8320-F62E2A1BEE07}">
      <dgm:prSet/>
      <dgm:spPr/>
      <dgm:t>
        <a:bodyPr/>
        <a:lstStyle/>
        <a:p>
          <a:endParaRPr lang="en-US"/>
        </a:p>
      </dgm:t>
    </dgm:pt>
    <dgm:pt modelId="{AC47E5FF-9271-41C8-88D2-DA8FBF0F6EBF}" type="sibTrans" cxnId="{52C3F518-5C0A-47F0-8320-F62E2A1BEE07}">
      <dgm:prSet/>
      <dgm:spPr/>
      <dgm:t>
        <a:bodyPr/>
        <a:lstStyle/>
        <a:p>
          <a:endParaRPr lang="en-US"/>
        </a:p>
      </dgm:t>
    </dgm:pt>
    <dgm:pt modelId="{53573C05-5F0C-4C6C-B996-71227D05EC54}">
      <dgm:prSet/>
      <dgm:spPr/>
      <dgm:t>
        <a:bodyPr/>
        <a:lstStyle/>
        <a:p>
          <a:pPr>
            <a:lnSpc>
              <a:spcPct val="100000"/>
            </a:lnSpc>
          </a:pPr>
          <a:endParaRPr lang="en-US" sz="1700" dirty="0"/>
        </a:p>
      </dgm:t>
    </dgm:pt>
    <dgm:pt modelId="{08DD92C0-DBC1-4E75-ACDA-E5405C81CB3C}" type="parTrans" cxnId="{9789AE55-E91B-4A15-89C7-3B28C7709495}">
      <dgm:prSet/>
      <dgm:spPr/>
      <dgm:t>
        <a:bodyPr/>
        <a:lstStyle/>
        <a:p>
          <a:endParaRPr lang="en-US"/>
        </a:p>
      </dgm:t>
    </dgm:pt>
    <dgm:pt modelId="{8C37809D-58A1-4147-A911-F5C164F6C1A1}" type="sibTrans" cxnId="{9789AE55-E91B-4A15-89C7-3B28C7709495}">
      <dgm:prSet/>
      <dgm:spPr/>
      <dgm:t>
        <a:bodyPr/>
        <a:lstStyle/>
        <a:p>
          <a:endParaRPr lang="en-US"/>
        </a:p>
      </dgm:t>
    </dgm:pt>
    <dgm:pt modelId="{5DC32C47-B808-4097-B9C3-D43174156C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Outcomes</a:t>
          </a:r>
        </a:p>
      </dgm:t>
    </dgm:pt>
    <dgm:pt modelId="{206F9407-4B47-4CA4-B3C4-A0D7F213289E}" type="parTrans" cxnId="{BBC6A5DE-BE40-44DE-BE4C-289F11A44AE4}">
      <dgm:prSet/>
      <dgm:spPr/>
      <dgm:t>
        <a:bodyPr/>
        <a:lstStyle/>
        <a:p>
          <a:endParaRPr lang="en-US"/>
        </a:p>
      </dgm:t>
    </dgm:pt>
    <dgm:pt modelId="{BD17A157-D355-452E-A40A-21F7E72FE428}" type="sibTrans" cxnId="{BBC6A5DE-BE40-44DE-BE4C-289F11A44AE4}">
      <dgm:prSet/>
      <dgm:spPr/>
      <dgm:t>
        <a:bodyPr/>
        <a:lstStyle/>
        <a:p>
          <a:endParaRPr lang="en-US"/>
        </a:p>
      </dgm:t>
    </dgm:pt>
    <dgm:pt modelId="{5A384F2F-7805-4D01-8061-2DF5F3A588EA}" type="pres">
      <dgm:prSet presAssocID="{B81756C6-2B3F-4E4D-9510-086B2134A21A}" presName="root" presStyleCnt="0">
        <dgm:presLayoutVars>
          <dgm:dir/>
          <dgm:resizeHandles val="exact"/>
        </dgm:presLayoutVars>
      </dgm:prSet>
      <dgm:spPr/>
    </dgm:pt>
    <dgm:pt modelId="{B13D03A9-F2F3-4076-B53F-A8AB12BBD372}" type="pres">
      <dgm:prSet presAssocID="{40AEF852-AFD4-42C3-99E8-EBB4899D346B}" presName="compNode" presStyleCnt="0"/>
      <dgm:spPr/>
    </dgm:pt>
    <dgm:pt modelId="{4BDD5444-F848-470C-8268-F63D8242AEB2}" type="pres">
      <dgm:prSet presAssocID="{40AEF852-AFD4-42C3-99E8-EBB4899D34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236443-1BCE-49F7-BBCD-C6FD8188C1DC}" type="pres">
      <dgm:prSet presAssocID="{40AEF852-AFD4-42C3-99E8-EBB4899D346B}" presName="iconSpace" presStyleCnt="0"/>
      <dgm:spPr/>
    </dgm:pt>
    <dgm:pt modelId="{5D60EC62-0110-4932-8CBB-47A165ADE624}" type="pres">
      <dgm:prSet presAssocID="{40AEF852-AFD4-42C3-99E8-EBB4899D346B}" presName="parTx" presStyleLbl="revTx" presStyleIdx="0" presStyleCnt="4">
        <dgm:presLayoutVars>
          <dgm:chMax val="0"/>
          <dgm:chPref val="0"/>
        </dgm:presLayoutVars>
      </dgm:prSet>
      <dgm:spPr/>
    </dgm:pt>
    <dgm:pt modelId="{56708AFE-0C1A-489A-B1A3-F87FF0A77A02}" type="pres">
      <dgm:prSet presAssocID="{40AEF852-AFD4-42C3-99E8-EBB4899D346B}" presName="txSpace" presStyleCnt="0"/>
      <dgm:spPr/>
    </dgm:pt>
    <dgm:pt modelId="{E8CD1554-8962-42EA-869C-7873D724DA60}" type="pres">
      <dgm:prSet presAssocID="{40AEF852-AFD4-42C3-99E8-EBB4899D346B}" presName="desTx" presStyleLbl="revTx" presStyleIdx="1" presStyleCnt="4">
        <dgm:presLayoutVars/>
      </dgm:prSet>
      <dgm:spPr/>
    </dgm:pt>
    <dgm:pt modelId="{779DD4F9-BD81-498F-A85E-16BB7B6BF20D}" type="pres">
      <dgm:prSet presAssocID="{A1E23993-0AB2-4CC6-83D4-34D450299574}" presName="sibTrans" presStyleCnt="0"/>
      <dgm:spPr/>
    </dgm:pt>
    <dgm:pt modelId="{E8EA5F63-BEBA-43FD-8CAB-2EDB33D7DB9D}" type="pres">
      <dgm:prSet presAssocID="{A9BF7288-E69C-4E06-BD7C-3883409A153C}" presName="compNode" presStyleCnt="0"/>
      <dgm:spPr/>
    </dgm:pt>
    <dgm:pt modelId="{A77CB051-B74A-4F3B-A587-1074E358730C}" type="pres">
      <dgm:prSet presAssocID="{A9BF7288-E69C-4E06-BD7C-3883409A153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24403C0-D694-42E8-8BFE-E96DE220A147}" type="pres">
      <dgm:prSet presAssocID="{A9BF7288-E69C-4E06-BD7C-3883409A153C}" presName="iconSpace" presStyleCnt="0"/>
      <dgm:spPr/>
    </dgm:pt>
    <dgm:pt modelId="{95CE30C2-569E-4C4A-A030-C4C74E649AFE}" type="pres">
      <dgm:prSet presAssocID="{A9BF7288-E69C-4E06-BD7C-3883409A153C}" presName="parTx" presStyleLbl="revTx" presStyleIdx="2" presStyleCnt="4">
        <dgm:presLayoutVars>
          <dgm:chMax val="0"/>
          <dgm:chPref val="0"/>
        </dgm:presLayoutVars>
      </dgm:prSet>
      <dgm:spPr/>
    </dgm:pt>
    <dgm:pt modelId="{2795FA74-1DF5-4973-8CA6-FEFC78237BAC}" type="pres">
      <dgm:prSet presAssocID="{A9BF7288-E69C-4E06-BD7C-3883409A153C}" presName="txSpace" presStyleCnt="0"/>
      <dgm:spPr/>
    </dgm:pt>
    <dgm:pt modelId="{B2F3A995-D37D-4EFB-B929-0ACA3645F6D9}" type="pres">
      <dgm:prSet presAssocID="{A9BF7288-E69C-4E06-BD7C-3883409A153C}" presName="desTx" presStyleLbl="revTx" presStyleIdx="3" presStyleCnt="4">
        <dgm:presLayoutVars/>
      </dgm:prSet>
      <dgm:spPr/>
    </dgm:pt>
  </dgm:ptLst>
  <dgm:cxnLst>
    <dgm:cxn modelId="{CAF3B80C-E133-44B4-BEED-4ECEC5227C4A}" type="presOf" srcId="{8445545E-A876-4A64-BA47-64E33AB236C7}" destId="{B2F3A995-D37D-4EFB-B929-0ACA3645F6D9}" srcOrd="0" destOrd="4" presId="urn:microsoft.com/office/officeart/2018/5/layout/CenteredIconLabelDescriptionList"/>
    <dgm:cxn modelId="{ACE8E010-12B3-48AF-A16F-58366578F6AB}" type="presOf" srcId="{73C994A6-E0F1-4674-ABCE-BEF22CEF3197}" destId="{B2F3A995-D37D-4EFB-B929-0ACA3645F6D9}" srcOrd="0" destOrd="8" presId="urn:microsoft.com/office/officeart/2018/5/layout/CenteredIconLabelDescriptionList"/>
    <dgm:cxn modelId="{FDF08011-DA63-4295-9723-B7B5D3052CA4}" type="presOf" srcId="{A9BF7288-E69C-4E06-BD7C-3883409A153C}" destId="{95CE30C2-569E-4C4A-A030-C4C74E649AFE}" srcOrd="0" destOrd="0" presId="urn:microsoft.com/office/officeart/2018/5/layout/CenteredIconLabelDescriptionList"/>
    <dgm:cxn modelId="{DEF6A512-A2B9-4157-B852-0F5F9D4CC8F3}" srcId="{A9BF7288-E69C-4E06-BD7C-3883409A153C}" destId="{0CC9C42B-7E48-40C3-90F4-339F688321DE}" srcOrd="0" destOrd="0" parTransId="{BE0CE0AE-BBCB-4059-ACCC-0DC4CAAD2B09}" sibTransId="{034D06A4-5B99-4ACD-9282-948ADEA76F7A}"/>
    <dgm:cxn modelId="{F669DE14-9FE3-49C5-9A4E-88D49F27B063}" type="presOf" srcId="{51AB9B1A-6401-4555-8928-DC7A3A9D2C34}" destId="{B2F3A995-D37D-4EFB-B929-0ACA3645F6D9}" srcOrd="0" destOrd="1" presId="urn:microsoft.com/office/officeart/2018/5/layout/CenteredIconLabelDescriptionList"/>
    <dgm:cxn modelId="{B10D5015-5AEB-4C84-9408-2B67F26B49BC}" srcId="{A9BF7288-E69C-4E06-BD7C-3883409A153C}" destId="{73C994A6-E0F1-4674-ABCE-BEF22CEF3197}" srcOrd="8" destOrd="0" parTransId="{862D0BDF-66C5-42C2-A3DF-E87DFEA02800}" sibTransId="{B35FD5B8-34FE-4D00-8B9F-7F860F66F8AF}"/>
    <dgm:cxn modelId="{52C3F518-5C0A-47F0-8320-F62E2A1BEE07}" srcId="{40AEF852-AFD4-42C3-99E8-EBB4899D346B}" destId="{0F825E8B-A50D-423B-9494-0CC6263C3DD1}" srcOrd="2" destOrd="0" parTransId="{736D65CA-AD44-454C-9642-7C560F25D7CD}" sibTransId="{AC47E5FF-9271-41C8-88D2-DA8FBF0F6EBF}"/>
    <dgm:cxn modelId="{5D7BA529-30F1-4C08-9313-61F57EE1F593}" type="presOf" srcId="{76D5EEAD-D6CD-4DAA-A7C4-192F8553C33B}" destId="{B2F3A995-D37D-4EFB-B929-0ACA3645F6D9}" srcOrd="0" destOrd="2" presId="urn:microsoft.com/office/officeart/2018/5/layout/CenteredIconLabelDescriptionList"/>
    <dgm:cxn modelId="{337DF02F-2885-45C0-B55B-AE5BDFE44C94}" srcId="{A9BF7288-E69C-4E06-BD7C-3883409A153C}" destId="{7693F34A-208E-46F9-882A-CA6989B65A0D}" srcOrd="6" destOrd="0" parTransId="{CC239D71-6046-4C88-A835-8EFE7DF9CA32}" sibTransId="{C4AAA3B3-F9F3-4A06-94B3-B91D4FD3ABF5}"/>
    <dgm:cxn modelId="{DB1B0732-AA6A-4956-A7E2-0610EAE94689}" type="presOf" srcId="{40AEF852-AFD4-42C3-99E8-EBB4899D346B}" destId="{5D60EC62-0110-4932-8CBB-47A165ADE624}" srcOrd="0" destOrd="0" presId="urn:microsoft.com/office/officeart/2018/5/layout/CenteredIconLabelDescriptionList"/>
    <dgm:cxn modelId="{45B13733-9303-485E-944C-D8C3B24A1DFF}" type="presOf" srcId="{7693F34A-208E-46F9-882A-CA6989B65A0D}" destId="{B2F3A995-D37D-4EFB-B929-0ACA3645F6D9}" srcOrd="0" destOrd="6" presId="urn:microsoft.com/office/officeart/2018/5/layout/CenteredIconLabelDescriptionList"/>
    <dgm:cxn modelId="{AA19D133-534A-4605-9ED4-FE77A0CC016D}" srcId="{A9BF7288-E69C-4E06-BD7C-3883409A153C}" destId="{51AB9B1A-6401-4555-8928-DC7A3A9D2C34}" srcOrd="1" destOrd="0" parTransId="{54296523-147A-4AC3-9ADD-414724D9A715}" sibTransId="{5C990182-C9BB-4433-8B66-98D31085267E}"/>
    <dgm:cxn modelId="{C992D534-0EF2-406F-8856-FAE17F0314DD}" type="presOf" srcId="{0F9467CA-0089-4F00-855D-E998B8378F00}" destId="{B2F3A995-D37D-4EFB-B929-0ACA3645F6D9}" srcOrd="0" destOrd="10" presId="urn:microsoft.com/office/officeart/2018/5/layout/CenteredIconLabelDescriptionList"/>
    <dgm:cxn modelId="{407F6D36-54B9-4878-9083-00B624303A04}" type="presOf" srcId="{C62DF5D2-9DA1-483A-89C5-10314D8E2ECF}" destId="{B2F3A995-D37D-4EFB-B929-0ACA3645F6D9}" srcOrd="0" destOrd="9" presId="urn:microsoft.com/office/officeart/2018/5/layout/CenteredIconLabelDescriptionList"/>
    <dgm:cxn modelId="{1F02FC38-E66A-4A3D-8D97-1B4E2AACBA45}" type="presOf" srcId="{CA2CCFAB-0F77-4E25-B53C-2E37E64C0E58}" destId="{B2F3A995-D37D-4EFB-B929-0ACA3645F6D9}" srcOrd="0" destOrd="5" presId="urn:microsoft.com/office/officeart/2018/5/layout/CenteredIconLabelDescriptionList"/>
    <dgm:cxn modelId="{0738C03B-A9FB-4905-8923-B29C7A2A8545}" type="presOf" srcId="{B81756C6-2B3F-4E4D-9510-086B2134A21A}" destId="{5A384F2F-7805-4D01-8061-2DF5F3A588EA}" srcOrd="0" destOrd="0" presId="urn:microsoft.com/office/officeart/2018/5/layout/CenteredIconLabelDescriptionList"/>
    <dgm:cxn modelId="{6AE9495B-8E0D-4795-832B-E99A7FBAE91D}" srcId="{A9BF7288-E69C-4E06-BD7C-3883409A153C}" destId="{6BF489D4-FB2A-45D3-B619-F4735620A2D6}" srcOrd="3" destOrd="0" parTransId="{EE7F514E-E13C-4867-886A-CEC3B80ACC70}" sibTransId="{6186D4D7-58EE-4FB7-9232-86A5606EA219}"/>
    <dgm:cxn modelId="{8CF49561-2ED4-41D9-9546-39AFBCE8BD96}" type="presOf" srcId="{53573C05-5F0C-4C6C-B996-71227D05EC54}" destId="{E8CD1554-8962-42EA-869C-7873D724DA60}" srcOrd="0" destOrd="3" presId="urn:microsoft.com/office/officeart/2018/5/layout/CenteredIconLabelDescriptionList"/>
    <dgm:cxn modelId="{C99E5443-1C9A-480E-8437-970260238E39}" type="presOf" srcId="{9D20DB26-CFA8-4B3D-BA1F-3F07CC205AE2}" destId="{E8CD1554-8962-42EA-869C-7873D724DA60}" srcOrd="0" destOrd="0" presId="urn:microsoft.com/office/officeart/2018/5/layout/CenteredIconLabelDescriptionList"/>
    <dgm:cxn modelId="{9F0E8751-ECC0-4C82-BD28-D70DE4BF139F}" srcId="{A9BF7288-E69C-4E06-BD7C-3883409A153C}" destId="{4669E49A-2DB4-4E0F-B690-1AA05421D358}" srcOrd="7" destOrd="0" parTransId="{1096F8AA-11D4-4550-BCAD-2F87ED711D3B}" sibTransId="{EAF654C2-E2C8-4924-8111-E99001CA5D9A}"/>
    <dgm:cxn modelId="{88DA8472-127E-465A-8960-5621AEF32B5B}" srcId="{A9BF7288-E69C-4E06-BD7C-3883409A153C}" destId="{C62DF5D2-9DA1-483A-89C5-10314D8E2ECF}" srcOrd="9" destOrd="0" parTransId="{B71F84FA-DC45-4A3C-9BAE-CA5BAAF10350}" sibTransId="{CE07B002-B179-487C-AB82-348A19BCD0DD}"/>
    <dgm:cxn modelId="{9789AE55-E91B-4A15-89C7-3B28C7709495}" srcId="{40AEF852-AFD4-42C3-99E8-EBB4899D346B}" destId="{53573C05-5F0C-4C6C-B996-71227D05EC54}" srcOrd="3" destOrd="0" parTransId="{08DD92C0-DBC1-4E75-ACDA-E5405C81CB3C}" sibTransId="{8C37809D-58A1-4147-A911-F5C164F6C1A1}"/>
    <dgm:cxn modelId="{52040578-031B-426B-B3C2-834512878860}" type="presOf" srcId="{8F6D39DA-A2A8-48D3-B4C9-52887B06507E}" destId="{E8CD1554-8962-42EA-869C-7873D724DA60}" srcOrd="0" destOrd="5" presId="urn:microsoft.com/office/officeart/2018/5/layout/CenteredIconLabelDescriptionList"/>
    <dgm:cxn modelId="{9C5BCB58-3369-4E48-BF57-C175C64F31A2}" srcId="{A9BF7288-E69C-4E06-BD7C-3883409A153C}" destId="{0F9467CA-0089-4F00-855D-E998B8378F00}" srcOrd="10" destOrd="0" parTransId="{334A2E3F-1475-4E07-8A6D-512F2C602411}" sibTransId="{3C72C364-D983-4A1A-BD37-A1A90E458914}"/>
    <dgm:cxn modelId="{4FC9717A-F7C7-45AC-93CB-521B6B5CC51B}" srcId="{40AEF852-AFD4-42C3-99E8-EBB4899D346B}" destId="{8F6D39DA-A2A8-48D3-B4C9-52887B06507E}" srcOrd="5" destOrd="0" parTransId="{6D867395-A6D6-4438-9C97-806ED715F2E8}" sibTransId="{44DF6ABC-3106-4B6A-A809-F41B8D2B7DC3}"/>
    <dgm:cxn modelId="{4981CB8D-37EB-434C-B545-22FAE66CD5FA}" type="presOf" srcId="{4669E49A-2DB4-4E0F-B690-1AA05421D358}" destId="{B2F3A995-D37D-4EFB-B929-0ACA3645F6D9}" srcOrd="0" destOrd="7" presId="urn:microsoft.com/office/officeart/2018/5/layout/CenteredIconLabelDescriptionList"/>
    <dgm:cxn modelId="{141A7AA1-910A-4E0C-BBB6-25F4C7B84E6A}" type="presOf" srcId="{357B8766-D164-45F3-9ADA-AFEFDD662E0B}" destId="{E8CD1554-8962-42EA-869C-7873D724DA60}" srcOrd="0" destOrd="1" presId="urn:microsoft.com/office/officeart/2018/5/layout/CenteredIconLabelDescriptionList"/>
    <dgm:cxn modelId="{FCAF63A6-63DE-46F2-8C02-ED1FED094E8D}" srcId="{A9BF7288-E69C-4E06-BD7C-3883409A153C}" destId="{76D5EEAD-D6CD-4DAA-A7C4-192F8553C33B}" srcOrd="2" destOrd="0" parTransId="{B3F3004B-D54A-4D82-993E-F8366B7F2992}" sibTransId="{20473BC5-1E1C-47CA-91FC-478635202A19}"/>
    <dgm:cxn modelId="{8D0198AB-8E28-4AEE-91AB-15831CB75093}" srcId="{B81756C6-2B3F-4E4D-9510-086B2134A21A}" destId="{A9BF7288-E69C-4E06-BD7C-3883409A153C}" srcOrd="1" destOrd="0" parTransId="{57E509CE-D479-414E-9B07-A2DB89BB4566}" sibTransId="{209E66D5-A06A-4CF0-AB96-61353E0E4240}"/>
    <dgm:cxn modelId="{0A65AFAC-4950-479D-BF16-5431AD7543D3}" srcId="{B81756C6-2B3F-4E4D-9510-086B2134A21A}" destId="{40AEF852-AFD4-42C3-99E8-EBB4899D346B}" srcOrd="0" destOrd="0" parTransId="{007BF341-270D-4E14-9CD7-ACEF4586CC54}" sibTransId="{A1E23993-0AB2-4CC6-83D4-34D450299574}"/>
    <dgm:cxn modelId="{423CDDC2-09C3-4873-BD10-CC1E8E16275B}" srcId="{40AEF852-AFD4-42C3-99E8-EBB4899D346B}" destId="{357B8766-D164-45F3-9ADA-AFEFDD662E0B}" srcOrd="1" destOrd="0" parTransId="{70E35A36-5AD4-4315-8755-A40D169A84A6}" sibTransId="{C058CEDE-D766-476B-9ACE-7EC4A635A447}"/>
    <dgm:cxn modelId="{DF800FC5-104D-4811-A8EF-55943AA67ED6}" srcId="{A9BF7288-E69C-4E06-BD7C-3883409A153C}" destId="{CA2CCFAB-0F77-4E25-B53C-2E37E64C0E58}" srcOrd="5" destOrd="0" parTransId="{186428AE-F63A-48C0-8ECD-C6669A7EAADF}" sibTransId="{8EA8AF41-24E4-420F-9A63-D406410906A9}"/>
    <dgm:cxn modelId="{40AF7AD6-F9E8-4A47-BF9A-C9D49D511BF9}" type="presOf" srcId="{0F825E8B-A50D-423B-9494-0CC6263C3DD1}" destId="{E8CD1554-8962-42EA-869C-7873D724DA60}" srcOrd="0" destOrd="2" presId="urn:microsoft.com/office/officeart/2018/5/layout/CenteredIconLabelDescriptionList"/>
    <dgm:cxn modelId="{F7B478D8-B4E6-42BB-B722-E3A3A0830D3C}" type="presOf" srcId="{6BF489D4-FB2A-45D3-B619-F4735620A2D6}" destId="{B2F3A995-D37D-4EFB-B929-0ACA3645F6D9}" srcOrd="0" destOrd="3" presId="urn:microsoft.com/office/officeart/2018/5/layout/CenteredIconLabelDescriptionList"/>
    <dgm:cxn modelId="{46EAB8DA-CFBD-4A44-B0EA-76F30EA70573}" type="presOf" srcId="{0CC9C42B-7E48-40C3-90F4-339F688321DE}" destId="{B2F3A995-D37D-4EFB-B929-0ACA3645F6D9}" srcOrd="0" destOrd="0" presId="urn:microsoft.com/office/officeart/2018/5/layout/CenteredIconLabelDescriptionList"/>
    <dgm:cxn modelId="{BBC6A5DE-BE40-44DE-BE4C-289F11A44AE4}" srcId="{40AEF852-AFD4-42C3-99E8-EBB4899D346B}" destId="{5DC32C47-B808-4097-B9C3-D43174156C55}" srcOrd="4" destOrd="0" parTransId="{206F9407-4B47-4CA4-B3C4-A0D7F213289E}" sibTransId="{BD17A157-D355-452E-A40A-21F7E72FE428}"/>
    <dgm:cxn modelId="{F2B503E8-CFDE-4F3B-AB28-1DCC0A9C8339}" type="presOf" srcId="{5DC32C47-B808-4097-B9C3-D43174156C55}" destId="{E8CD1554-8962-42EA-869C-7873D724DA60}" srcOrd="0" destOrd="4" presId="urn:microsoft.com/office/officeart/2018/5/layout/CenteredIconLabelDescriptionList"/>
    <dgm:cxn modelId="{30F934EA-064E-4005-B201-BF0B69444B7F}" srcId="{A9BF7288-E69C-4E06-BD7C-3883409A153C}" destId="{8445545E-A876-4A64-BA47-64E33AB236C7}" srcOrd="4" destOrd="0" parTransId="{1A2B8861-C3B6-4EBA-9F80-D85E916694A2}" sibTransId="{5B7D6AEC-DB3F-43D0-BB6C-34F4AC17D2CD}"/>
    <dgm:cxn modelId="{FD56E2F8-3116-4BB6-BFE0-7168A4482FC1}" srcId="{40AEF852-AFD4-42C3-99E8-EBB4899D346B}" destId="{9D20DB26-CFA8-4B3D-BA1F-3F07CC205AE2}" srcOrd="0" destOrd="0" parTransId="{44CDC192-6AD5-4DFD-8980-DD3C44547B6F}" sibTransId="{03B7A5B9-D8CE-47BD-BFDA-89F565C1B658}"/>
    <dgm:cxn modelId="{5CA90D47-5501-4C4C-8A68-C772C427849F}" type="presParOf" srcId="{5A384F2F-7805-4D01-8061-2DF5F3A588EA}" destId="{B13D03A9-F2F3-4076-B53F-A8AB12BBD372}" srcOrd="0" destOrd="0" presId="urn:microsoft.com/office/officeart/2018/5/layout/CenteredIconLabelDescriptionList"/>
    <dgm:cxn modelId="{94C684A5-BCEB-44AB-BEA1-19623BD2640A}" type="presParOf" srcId="{B13D03A9-F2F3-4076-B53F-A8AB12BBD372}" destId="{4BDD5444-F848-470C-8268-F63D8242AEB2}" srcOrd="0" destOrd="0" presId="urn:microsoft.com/office/officeart/2018/5/layout/CenteredIconLabelDescriptionList"/>
    <dgm:cxn modelId="{99C2897B-AA29-4414-B936-B169B0A2A27A}" type="presParOf" srcId="{B13D03A9-F2F3-4076-B53F-A8AB12BBD372}" destId="{82236443-1BCE-49F7-BBCD-C6FD8188C1DC}" srcOrd="1" destOrd="0" presId="urn:microsoft.com/office/officeart/2018/5/layout/CenteredIconLabelDescriptionList"/>
    <dgm:cxn modelId="{240D8707-AB42-4213-89B5-27F0CC905971}" type="presParOf" srcId="{B13D03A9-F2F3-4076-B53F-A8AB12BBD372}" destId="{5D60EC62-0110-4932-8CBB-47A165ADE624}" srcOrd="2" destOrd="0" presId="urn:microsoft.com/office/officeart/2018/5/layout/CenteredIconLabelDescriptionList"/>
    <dgm:cxn modelId="{94FA47CC-6C7A-44C2-82FC-836F6C10CE33}" type="presParOf" srcId="{B13D03A9-F2F3-4076-B53F-A8AB12BBD372}" destId="{56708AFE-0C1A-489A-B1A3-F87FF0A77A02}" srcOrd="3" destOrd="0" presId="urn:microsoft.com/office/officeart/2018/5/layout/CenteredIconLabelDescriptionList"/>
    <dgm:cxn modelId="{621118DE-08C0-4818-BF6C-7528319D6775}" type="presParOf" srcId="{B13D03A9-F2F3-4076-B53F-A8AB12BBD372}" destId="{E8CD1554-8962-42EA-869C-7873D724DA60}" srcOrd="4" destOrd="0" presId="urn:microsoft.com/office/officeart/2018/5/layout/CenteredIconLabelDescriptionList"/>
    <dgm:cxn modelId="{E4F611A8-EF72-49D0-A727-D4AB4EF488B0}" type="presParOf" srcId="{5A384F2F-7805-4D01-8061-2DF5F3A588EA}" destId="{779DD4F9-BD81-498F-A85E-16BB7B6BF20D}" srcOrd="1" destOrd="0" presId="urn:microsoft.com/office/officeart/2018/5/layout/CenteredIconLabelDescriptionList"/>
    <dgm:cxn modelId="{01DB6AF2-B38E-410E-9BC4-22298A5B1445}" type="presParOf" srcId="{5A384F2F-7805-4D01-8061-2DF5F3A588EA}" destId="{E8EA5F63-BEBA-43FD-8CAB-2EDB33D7DB9D}" srcOrd="2" destOrd="0" presId="urn:microsoft.com/office/officeart/2018/5/layout/CenteredIconLabelDescriptionList"/>
    <dgm:cxn modelId="{1CE4878B-E675-4FD2-A227-3ECC536E4048}" type="presParOf" srcId="{E8EA5F63-BEBA-43FD-8CAB-2EDB33D7DB9D}" destId="{A77CB051-B74A-4F3B-A587-1074E358730C}" srcOrd="0" destOrd="0" presId="urn:microsoft.com/office/officeart/2018/5/layout/CenteredIconLabelDescriptionList"/>
    <dgm:cxn modelId="{DA6E7719-A2AF-4FC2-BEB9-91C029C53830}" type="presParOf" srcId="{E8EA5F63-BEBA-43FD-8CAB-2EDB33D7DB9D}" destId="{824403C0-D694-42E8-8BFE-E96DE220A147}" srcOrd="1" destOrd="0" presId="urn:microsoft.com/office/officeart/2018/5/layout/CenteredIconLabelDescriptionList"/>
    <dgm:cxn modelId="{AF788DEA-1498-496D-941C-F2BEDFBFCE92}" type="presParOf" srcId="{E8EA5F63-BEBA-43FD-8CAB-2EDB33D7DB9D}" destId="{95CE30C2-569E-4C4A-A030-C4C74E649AFE}" srcOrd="2" destOrd="0" presId="urn:microsoft.com/office/officeart/2018/5/layout/CenteredIconLabelDescriptionList"/>
    <dgm:cxn modelId="{CA10C4F9-3B8C-47B0-B2F5-2FB12B81D932}" type="presParOf" srcId="{E8EA5F63-BEBA-43FD-8CAB-2EDB33D7DB9D}" destId="{2795FA74-1DF5-4973-8CA6-FEFC78237BAC}" srcOrd="3" destOrd="0" presId="urn:microsoft.com/office/officeart/2018/5/layout/CenteredIconLabelDescriptionList"/>
    <dgm:cxn modelId="{5386567E-9C83-4579-8DB5-F73B141AED25}" type="presParOf" srcId="{E8EA5F63-BEBA-43FD-8CAB-2EDB33D7DB9D}" destId="{B2F3A995-D37D-4EFB-B929-0ACA3645F6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20FCB-1F6B-429C-B6A8-A44BE90F899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84681-0460-4803-A1DC-2C412CC636E8}">
      <dgm:prSet custT="1"/>
      <dgm:spPr/>
      <dgm:t>
        <a:bodyPr/>
        <a:lstStyle/>
        <a:p>
          <a:pPr algn="ctr"/>
          <a:r>
            <a:rPr lang="en-US" sz="1600" dirty="0"/>
            <a:t>What is “doable with a stretch?”</a:t>
          </a:r>
        </a:p>
      </dgm:t>
    </dgm:pt>
    <dgm:pt modelId="{115852ED-46B1-45C8-A403-1EB6D84D182A}" type="parTrans" cxnId="{4412FE08-8982-458F-82DE-A115144D1B37}">
      <dgm:prSet/>
      <dgm:spPr/>
      <dgm:t>
        <a:bodyPr/>
        <a:lstStyle/>
        <a:p>
          <a:endParaRPr lang="en-US"/>
        </a:p>
      </dgm:t>
    </dgm:pt>
    <dgm:pt modelId="{19076714-B6CB-48F2-A074-D49B7F311EA8}" type="sibTrans" cxnId="{4412FE08-8982-458F-82DE-A115144D1B37}">
      <dgm:prSet/>
      <dgm:spPr/>
      <dgm:t>
        <a:bodyPr/>
        <a:lstStyle/>
        <a:p>
          <a:endParaRPr lang="en-US"/>
        </a:p>
      </dgm:t>
    </dgm:pt>
    <dgm:pt modelId="{9BB6CB08-F567-4835-BAB3-239D1C1BC65D}">
      <dgm:prSet custT="1"/>
      <dgm:spPr/>
      <dgm:t>
        <a:bodyPr/>
        <a:lstStyle/>
        <a:p>
          <a:pPr algn="ctr"/>
          <a:r>
            <a:rPr lang="en-US" sz="1600" dirty="0"/>
            <a:t>CARF is the most common accreditation within our Provider Network   Their approach is to look at 4 measures for each program or service;</a:t>
          </a:r>
        </a:p>
      </dgm:t>
    </dgm:pt>
    <dgm:pt modelId="{0F74ADFB-383D-4E27-87F2-081EFA3993F8}" type="parTrans" cxnId="{23C818D7-717D-4F8B-8004-99C6D3CF2DC3}">
      <dgm:prSet/>
      <dgm:spPr/>
      <dgm:t>
        <a:bodyPr/>
        <a:lstStyle/>
        <a:p>
          <a:endParaRPr lang="en-US"/>
        </a:p>
      </dgm:t>
    </dgm:pt>
    <dgm:pt modelId="{919272CE-899F-4FE6-89E1-F2CF9F28B438}" type="sibTrans" cxnId="{23C818D7-717D-4F8B-8004-99C6D3CF2DC3}">
      <dgm:prSet/>
      <dgm:spPr/>
      <dgm:t>
        <a:bodyPr/>
        <a:lstStyle/>
        <a:p>
          <a:endParaRPr lang="en-US"/>
        </a:p>
      </dgm:t>
    </dgm:pt>
    <dgm:pt modelId="{57603929-C7E0-4FCC-B87A-953620B8DFC1}">
      <dgm:prSet/>
      <dgm:spPr/>
      <dgm:t>
        <a:bodyPr/>
        <a:lstStyle/>
        <a:p>
          <a:pPr algn="ctr"/>
          <a:r>
            <a:rPr lang="en-US" dirty="0"/>
            <a:t>Effectiveness</a:t>
          </a:r>
        </a:p>
      </dgm:t>
    </dgm:pt>
    <dgm:pt modelId="{61565D0F-9961-4B3B-94E7-624E95A309C3}" type="parTrans" cxnId="{839BB960-F577-492F-8282-C83AD342586B}">
      <dgm:prSet/>
      <dgm:spPr/>
      <dgm:t>
        <a:bodyPr/>
        <a:lstStyle/>
        <a:p>
          <a:endParaRPr lang="en-US"/>
        </a:p>
      </dgm:t>
    </dgm:pt>
    <dgm:pt modelId="{D3044A76-1E8B-49E7-8C91-C9A3BF78E66F}" type="sibTrans" cxnId="{839BB960-F577-492F-8282-C83AD342586B}">
      <dgm:prSet/>
      <dgm:spPr/>
      <dgm:t>
        <a:bodyPr/>
        <a:lstStyle/>
        <a:p>
          <a:endParaRPr lang="en-US"/>
        </a:p>
      </dgm:t>
    </dgm:pt>
    <dgm:pt modelId="{06BFF5F7-CB96-42D6-9636-725A2674AD27}">
      <dgm:prSet/>
      <dgm:spPr/>
      <dgm:t>
        <a:bodyPr/>
        <a:lstStyle/>
        <a:p>
          <a:pPr algn="ctr"/>
          <a:r>
            <a:rPr lang="en-US" dirty="0"/>
            <a:t>Access</a:t>
          </a:r>
        </a:p>
      </dgm:t>
    </dgm:pt>
    <dgm:pt modelId="{6CB0BCED-763C-46BE-A807-914CF6D4891A}" type="parTrans" cxnId="{2C8F06FE-8D1D-45DB-A12B-4C04C082B16D}">
      <dgm:prSet/>
      <dgm:spPr/>
      <dgm:t>
        <a:bodyPr/>
        <a:lstStyle/>
        <a:p>
          <a:endParaRPr lang="en-US"/>
        </a:p>
      </dgm:t>
    </dgm:pt>
    <dgm:pt modelId="{3DDFA66C-4B1C-4AD4-B1FE-5B939F7B1052}" type="sibTrans" cxnId="{2C8F06FE-8D1D-45DB-A12B-4C04C082B16D}">
      <dgm:prSet/>
      <dgm:spPr/>
      <dgm:t>
        <a:bodyPr/>
        <a:lstStyle/>
        <a:p>
          <a:endParaRPr lang="en-US"/>
        </a:p>
      </dgm:t>
    </dgm:pt>
    <dgm:pt modelId="{0A78929A-F4AF-4875-A0F7-DA086269B6E8}">
      <dgm:prSet/>
      <dgm:spPr/>
      <dgm:t>
        <a:bodyPr/>
        <a:lstStyle/>
        <a:p>
          <a:pPr algn="ctr"/>
          <a:r>
            <a:rPr lang="en-US" dirty="0"/>
            <a:t>Satisfaction</a:t>
          </a:r>
        </a:p>
      </dgm:t>
    </dgm:pt>
    <dgm:pt modelId="{4F26EC6A-BA67-420C-9032-5F607E56AE4D}" type="parTrans" cxnId="{10097934-97D4-4687-A114-23FEFC22A1D1}">
      <dgm:prSet/>
      <dgm:spPr/>
      <dgm:t>
        <a:bodyPr/>
        <a:lstStyle/>
        <a:p>
          <a:endParaRPr lang="en-US"/>
        </a:p>
      </dgm:t>
    </dgm:pt>
    <dgm:pt modelId="{7F5A1ECF-6E59-4EA2-AE3E-BF1A7A271095}" type="sibTrans" cxnId="{10097934-97D4-4687-A114-23FEFC22A1D1}">
      <dgm:prSet/>
      <dgm:spPr/>
      <dgm:t>
        <a:bodyPr/>
        <a:lstStyle/>
        <a:p>
          <a:endParaRPr lang="en-US"/>
        </a:p>
      </dgm:t>
    </dgm:pt>
    <dgm:pt modelId="{E46EB537-5091-4BC7-9A9F-A3552DC3B9D8}">
      <dgm:prSet custT="1"/>
      <dgm:spPr/>
      <dgm:t>
        <a:bodyPr/>
        <a:lstStyle/>
        <a:p>
          <a:pPr algn="ctr"/>
          <a:endParaRPr lang="en-US" sz="1600" dirty="0"/>
        </a:p>
        <a:p>
          <a:pPr algn="ctr"/>
          <a:r>
            <a:rPr lang="en-US" sz="1600" dirty="0"/>
            <a:t>What “tells the story” of the program when considering what to pick for measures</a:t>
          </a:r>
        </a:p>
        <a:p>
          <a:pPr algn="l"/>
          <a:endParaRPr lang="en-US" sz="1300" dirty="0"/>
        </a:p>
      </dgm:t>
    </dgm:pt>
    <dgm:pt modelId="{D2C27471-65AB-47D8-B6CC-E9A8EB6D845A}" type="parTrans" cxnId="{C1783FA3-565E-4B94-AAC0-5DD4EC12A6D1}">
      <dgm:prSet/>
      <dgm:spPr/>
      <dgm:t>
        <a:bodyPr/>
        <a:lstStyle/>
        <a:p>
          <a:endParaRPr lang="en-US"/>
        </a:p>
      </dgm:t>
    </dgm:pt>
    <dgm:pt modelId="{012E3233-0230-4BCB-BB73-9646E71D92DA}" type="sibTrans" cxnId="{C1783FA3-565E-4B94-AAC0-5DD4EC12A6D1}">
      <dgm:prSet/>
      <dgm:spPr/>
      <dgm:t>
        <a:bodyPr/>
        <a:lstStyle/>
        <a:p>
          <a:endParaRPr lang="en-US"/>
        </a:p>
      </dgm:t>
    </dgm:pt>
    <dgm:pt modelId="{7C0C7B88-C401-47AB-8E80-7887D0F35405}">
      <dgm:prSet/>
      <dgm:spPr/>
      <dgm:t>
        <a:bodyPr/>
        <a:lstStyle/>
        <a:p>
          <a:pPr algn="ctr"/>
          <a:r>
            <a:rPr lang="en-US" dirty="0"/>
            <a:t>Efficiency </a:t>
          </a:r>
        </a:p>
      </dgm:t>
    </dgm:pt>
    <dgm:pt modelId="{DF0A8D5D-8FE9-486D-8E4B-AC7BE8049334}" type="parTrans" cxnId="{D88CC275-9A1C-4565-9E3C-4684D24935B9}">
      <dgm:prSet/>
      <dgm:spPr/>
      <dgm:t>
        <a:bodyPr/>
        <a:lstStyle/>
        <a:p>
          <a:endParaRPr lang="en-US"/>
        </a:p>
      </dgm:t>
    </dgm:pt>
    <dgm:pt modelId="{DA752FCF-1DEB-4C83-BD35-7BB1C3F909E8}" type="sibTrans" cxnId="{D88CC275-9A1C-4565-9E3C-4684D24935B9}">
      <dgm:prSet/>
      <dgm:spPr/>
      <dgm:t>
        <a:bodyPr/>
        <a:lstStyle/>
        <a:p>
          <a:endParaRPr lang="en-US"/>
        </a:p>
      </dgm:t>
    </dgm:pt>
    <dgm:pt modelId="{AC010451-B4B0-465B-A6B4-68E8E1E0D9C3}" type="pres">
      <dgm:prSet presAssocID="{D8C20FCB-1F6B-429C-B6A8-A44BE90F8990}" presName="Name0" presStyleCnt="0">
        <dgm:presLayoutVars>
          <dgm:dir/>
          <dgm:animLvl val="lvl"/>
          <dgm:resizeHandles val="exact"/>
        </dgm:presLayoutVars>
      </dgm:prSet>
      <dgm:spPr/>
    </dgm:pt>
    <dgm:pt modelId="{63A9B4A8-497C-48B4-AA19-4F484BD58FFD}" type="pres">
      <dgm:prSet presAssocID="{91B84681-0460-4803-A1DC-2C412CC636E8}" presName="linNode" presStyleCnt="0"/>
      <dgm:spPr/>
    </dgm:pt>
    <dgm:pt modelId="{461081C6-8F53-4BF3-B4E5-48E5AD376EB3}" type="pres">
      <dgm:prSet presAssocID="{91B84681-0460-4803-A1DC-2C412CC636E8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0D398B0D-B212-432F-ADE3-4FED350FD855}" type="pres">
      <dgm:prSet presAssocID="{19076714-B6CB-48F2-A074-D49B7F311EA8}" presName="sp" presStyleCnt="0"/>
      <dgm:spPr/>
    </dgm:pt>
    <dgm:pt modelId="{BA1C97F8-D1E2-469C-9832-71EC90C336EA}" type="pres">
      <dgm:prSet presAssocID="{9BB6CB08-F567-4835-BAB3-239D1C1BC65D}" presName="linNode" presStyleCnt="0"/>
      <dgm:spPr/>
    </dgm:pt>
    <dgm:pt modelId="{A6E57804-0C97-4FB5-BEC6-070D1B755CF1}" type="pres">
      <dgm:prSet presAssocID="{9BB6CB08-F567-4835-BAB3-239D1C1BC65D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8AE7075C-E49D-4EA6-95C4-DCC28F6C05FA}" type="pres">
      <dgm:prSet presAssocID="{919272CE-899F-4FE6-89E1-F2CF9F28B438}" presName="sp" presStyleCnt="0"/>
      <dgm:spPr/>
    </dgm:pt>
    <dgm:pt modelId="{BAA15F8F-1035-4FE8-803A-53DD868C9F82}" type="pres">
      <dgm:prSet presAssocID="{7C0C7B88-C401-47AB-8E80-7887D0F35405}" presName="linNode" presStyleCnt="0"/>
      <dgm:spPr/>
    </dgm:pt>
    <dgm:pt modelId="{38BB8340-0547-4B7F-A890-A6CDD5E27F9A}" type="pres">
      <dgm:prSet presAssocID="{7C0C7B88-C401-47AB-8E80-7887D0F35405}" presName="parentText" presStyleLbl="node1" presStyleIdx="2" presStyleCnt="7" custLinFactNeighborX="88463" custLinFactNeighborY="-2205">
        <dgm:presLayoutVars>
          <dgm:chMax val="1"/>
          <dgm:bulletEnabled val="1"/>
        </dgm:presLayoutVars>
      </dgm:prSet>
      <dgm:spPr/>
    </dgm:pt>
    <dgm:pt modelId="{AC10915A-443E-4CA7-83D0-DEF573022AE9}" type="pres">
      <dgm:prSet presAssocID="{DA752FCF-1DEB-4C83-BD35-7BB1C3F909E8}" presName="sp" presStyleCnt="0"/>
      <dgm:spPr/>
    </dgm:pt>
    <dgm:pt modelId="{4B38A6BC-D759-4EA3-A7EF-120F180A6A5A}" type="pres">
      <dgm:prSet presAssocID="{57603929-C7E0-4FCC-B87A-953620B8DFC1}" presName="linNode" presStyleCnt="0"/>
      <dgm:spPr/>
    </dgm:pt>
    <dgm:pt modelId="{56114D23-59EC-4D23-A933-81B72885525C}" type="pres">
      <dgm:prSet presAssocID="{57603929-C7E0-4FCC-B87A-953620B8DFC1}" presName="parentText" presStyleLbl="node1" presStyleIdx="3" presStyleCnt="7" custLinFactNeighborX="88801" custLinFactNeighborY="1103">
        <dgm:presLayoutVars>
          <dgm:chMax val="1"/>
          <dgm:bulletEnabled val="1"/>
        </dgm:presLayoutVars>
      </dgm:prSet>
      <dgm:spPr/>
    </dgm:pt>
    <dgm:pt modelId="{200E07BE-A85E-4EA2-9216-4BB77EA5F9B3}" type="pres">
      <dgm:prSet presAssocID="{D3044A76-1E8B-49E7-8C91-C9A3BF78E66F}" presName="sp" presStyleCnt="0"/>
      <dgm:spPr/>
    </dgm:pt>
    <dgm:pt modelId="{CCD98EB4-9040-42DD-A4D0-70EE36851443}" type="pres">
      <dgm:prSet presAssocID="{06BFF5F7-CB96-42D6-9636-725A2674AD27}" presName="linNode" presStyleCnt="0"/>
      <dgm:spPr/>
    </dgm:pt>
    <dgm:pt modelId="{29429E44-4FD1-4979-B1E8-2A1EAE6006A9}" type="pres">
      <dgm:prSet presAssocID="{06BFF5F7-CB96-42D6-9636-725A2674AD27}" presName="parentText" presStyleLbl="node1" presStyleIdx="4" presStyleCnt="7" custLinFactNeighborX="88463" custLinFactNeighborY="2205">
        <dgm:presLayoutVars>
          <dgm:chMax val="1"/>
          <dgm:bulletEnabled val="1"/>
        </dgm:presLayoutVars>
      </dgm:prSet>
      <dgm:spPr/>
    </dgm:pt>
    <dgm:pt modelId="{DD9ECC9C-0F38-4E45-836C-5107D272D678}" type="pres">
      <dgm:prSet presAssocID="{3DDFA66C-4B1C-4AD4-B1FE-5B939F7B1052}" presName="sp" presStyleCnt="0"/>
      <dgm:spPr/>
    </dgm:pt>
    <dgm:pt modelId="{D9365521-250E-40AA-BE9A-A8B24E213592}" type="pres">
      <dgm:prSet presAssocID="{0A78929A-F4AF-4875-A0F7-DA086269B6E8}" presName="linNode" presStyleCnt="0"/>
      <dgm:spPr/>
    </dgm:pt>
    <dgm:pt modelId="{EDDE29E0-FFF5-4C5B-9C8A-CE27FEDE9DFC}" type="pres">
      <dgm:prSet presAssocID="{0A78929A-F4AF-4875-A0F7-DA086269B6E8}" presName="parentText" presStyleLbl="node1" presStyleIdx="5" presStyleCnt="7" custLinFactNeighborX="87788" custLinFactNeighborY="2205">
        <dgm:presLayoutVars>
          <dgm:chMax val="1"/>
          <dgm:bulletEnabled val="1"/>
        </dgm:presLayoutVars>
      </dgm:prSet>
      <dgm:spPr/>
    </dgm:pt>
    <dgm:pt modelId="{38C97563-1D79-4146-AA73-DC6F25819A81}" type="pres">
      <dgm:prSet presAssocID="{7F5A1ECF-6E59-4EA2-AE3E-BF1A7A271095}" presName="sp" presStyleCnt="0"/>
      <dgm:spPr/>
    </dgm:pt>
    <dgm:pt modelId="{341C4F3A-232B-4BB6-B10B-C10C7E040391}" type="pres">
      <dgm:prSet presAssocID="{E46EB537-5091-4BC7-9A9F-A3552DC3B9D8}" presName="linNode" presStyleCnt="0"/>
      <dgm:spPr/>
    </dgm:pt>
    <dgm:pt modelId="{4ECF971B-C0B8-46D2-8E2A-3AB86A89C6CE}" type="pres">
      <dgm:prSet presAssocID="{E46EB537-5091-4BC7-9A9F-A3552DC3B9D8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4412FE08-8982-458F-82DE-A115144D1B37}" srcId="{D8C20FCB-1F6B-429C-B6A8-A44BE90F8990}" destId="{91B84681-0460-4803-A1DC-2C412CC636E8}" srcOrd="0" destOrd="0" parTransId="{115852ED-46B1-45C8-A403-1EB6D84D182A}" sibTransId="{19076714-B6CB-48F2-A074-D49B7F311EA8}"/>
    <dgm:cxn modelId="{F6192C0B-A951-489B-959E-49BCA984832E}" type="presOf" srcId="{0A78929A-F4AF-4875-A0F7-DA086269B6E8}" destId="{EDDE29E0-FFF5-4C5B-9C8A-CE27FEDE9DFC}" srcOrd="0" destOrd="0" presId="urn:microsoft.com/office/officeart/2005/8/layout/vList5"/>
    <dgm:cxn modelId="{B44AC421-953C-465A-8732-4FFD618450D8}" type="presOf" srcId="{91B84681-0460-4803-A1DC-2C412CC636E8}" destId="{461081C6-8F53-4BF3-B4E5-48E5AD376EB3}" srcOrd="0" destOrd="0" presId="urn:microsoft.com/office/officeart/2005/8/layout/vList5"/>
    <dgm:cxn modelId="{10097934-97D4-4687-A114-23FEFC22A1D1}" srcId="{D8C20FCB-1F6B-429C-B6A8-A44BE90F8990}" destId="{0A78929A-F4AF-4875-A0F7-DA086269B6E8}" srcOrd="5" destOrd="0" parTransId="{4F26EC6A-BA67-420C-9032-5F607E56AE4D}" sibTransId="{7F5A1ECF-6E59-4EA2-AE3E-BF1A7A271095}"/>
    <dgm:cxn modelId="{839BB960-F577-492F-8282-C83AD342586B}" srcId="{D8C20FCB-1F6B-429C-B6A8-A44BE90F8990}" destId="{57603929-C7E0-4FCC-B87A-953620B8DFC1}" srcOrd="3" destOrd="0" parTransId="{61565D0F-9961-4B3B-94E7-624E95A309C3}" sibTransId="{D3044A76-1E8B-49E7-8C91-C9A3BF78E66F}"/>
    <dgm:cxn modelId="{F5192746-857B-4338-98E9-B0DBEA57F935}" type="presOf" srcId="{9BB6CB08-F567-4835-BAB3-239D1C1BC65D}" destId="{A6E57804-0C97-4FB5-BEC6-070D1B755CF1}" srcOrd="0" destOrd="0" presId="urn:microsoft.com/office/officeart/2005/8/layout/vList5"/>
    <dgm:cxn modelId="{C89B9254-96E8-42C9-8E8E-DB00ABFD5740}" type="presOf" srcId="{7C0C7B88-C401-47AB-8E80-7887D0F35405}" destId="{38BB8340-0547-4B7F-A890-A6CDD5E27F9A}" srcOrd="0" destOrd="0" presId="urn:microsoft.com/office/officeart/2005/8/layout/vList5"/>
    <dgm:cxn modelId="{D88CC275-9A1C-4565-9E3C-4684D24935B9}" srcId="{D8C20FCB-1F6B-429C-B6A8-A44BE90F8990}" destId="{7C0C7B88-C401-47AB-8E80-7887D0F35405}" srcOrd="2" destOrd="0" parTransId="{DF0A8D5D-8FE9-486D-8E4B-AC7BE8049334}" sibTransId="{DA752FCF-1DEB-4C83-BD35-7BB1C3F909E8}"/>
    <dgm:cxn modelId="{D8FE259D-62B6-456B-97A8-18289DA56EEA}" type="presOf" srcId="{06BFF5F7-CB96-42D6-9636-725A2674AD27}" destId="{29429E44-4FD1-4979-B1E8-2A1EAE6006A9}" srcOrd="0" destOrd="0" presId="urn:microsoft.com/office/officeart/2005/8/layout/vList5"/>
    <dgm:cxn modelId="{C1783FA3-565E-4B94-AAC0-5DD4EC12A6D1}" srcId="{D8C20FCB-1F6B-429C-B6A8-A44BE90F8990}" destId="{E46EB537-5091-4BC7-9A9F-A3552DC3B9D8}" srcOrd="6" destOrd="0" parTransId="{D2C27471-65AB-47D8-B6CC-E9A8EB6D845A}" sibTransId="{012E3233-0230-4BCB-BB73-9646E71D92DA}"/>
    <dgm:cxn modelId="{6A698AAF-F2FF-4973-AF8C-E30B1D203A85}" type="presOf" srcId="{E46EB537-5091-4BC7-9A9F-A3552DC3B9D8}" destId="{4ECF971B-C0B8-46D2-8E2A-3AB86A89C6CE}" srcOrd="0" destOrd="0" presId="urn:microsoft.com/office/officeart/2005/8/layout/vList5"/>
    <dgm:cxn modelId="{5E394ED2-078C-4F55-91F8-37FE7042AFE4}" type="presOf" srcId="{D8C20FCB-1F6B-429C-B6A8-A44BE90F8990}" destId="{AC010451-B4B0-465B-A6B4-68E8E1E0D9C3}" srcOrd="0" destOrd="0" presId="urn:microsoft.com/office/officeart/2005/8/layout/vList5"/>
    <dgm:cxn modelId="{81AD93D2-4052-41E6-B7AA-11F2A8F189C4}" type="presOf" srcId="{57603929-C7E0-4FCC-B87A-953620B8DFC1}" destId="{56114D23-59EC-4D23-A933-81B72885525C}" srcOrd="0" destOrd="0" presId="urn:microsoft.com/office/officeart/2005/8/layout/vList5"/>
    <dgm:cxn modelId="{23C818D7-717D-4F8B-8004-99C6D3CF2DC3}" srcId="{D8C20FCB-1F6B-429C-B6A8-A44BE90F8990}" destId="{9BB6CB08-F567-4835-BAB3-239D1C1BC65D}" srcOrd="1" destOrd="0" parTransId="{0F74ADFB-383D-4E27-87F2-081EFA3993F8}" sibTransId="{919272CE-899F-4FE6-89E1-F2CF9F28B438}"/>
    <dgm:cxn modelId="{2C8F06FE-8D1D-45DB-A12B-4C04C082B16D}" srcId="{D8C20FCB-1F6B-429C-B6A8-A44BE90F8990}" destId="{06BFF5F7-CB96-42D6-9636-725A2674AD27}" srcOrd="4" destOrd="0" parTransId="{6CB0BCED-763C-46BE-A807-914CF6D4891A}" sibTransId="{3DDFA66C-4B1C-4AD4-B1FE-5B939F7B1052}"/>
    <dgm:cxn modelId="{83074D66-B9E3-4DCC-B1E3-3DF1FF8CA30D}" type="presParOf" srcId="{AC010451-B4B0-465B-A6B4-68E8E1E0D9C3}" destId="{63A9B4A8-497C-48B4-AA19-4F484BD58FFD}" srcOrd="0" destOrd="0" presId="urn:microsoft.com/office/officeart/2005/8/layout/vList5"/>
    <dgm:cxn modelId="{9CC80327-2014-4589-A079-84CC1D2257FA}" type="presParOf" srcId="{63A9B4A8-497C-48B4-AA19-4F484BD58FFD}" destId="{461081C6-8F53-4BF3-B4E5-48E5AD376EB3}" srcOrd="0" destOrd="0" presId="urn:microsoft.com/office/officeart/2005/8/layout/vList5"/>
    <dgm:cxn modelId="{084A20A2-6297-4D4E-8239-46EC0F975A0E}" type="presParOf" srcId="{AC010451-B4B0-465B-A6B4-68E8E1E0D9C3}" destId="{0D398B0D-B212-432F-ADE3-4FED350FD855}" srcOrd="1" destOrd="0" presId="urn:microsoft.com/office/officeart/2005/8/layout/vList5"/>
    <dgm:cxn modelId="{C9A56C87-569B-4948-AD6E-4C4AC84894BD}" type="presParOf" srcId="{AC010451-B4B0-465B-A6B4-68E8E1E0D9C3}" destId="{BA1C97F8-D1E2-469C-9832-71EC90C336EA}" srcOrd="2" destOrd="0" presId="urn:microsoft.com/office/officeart/2005/8/layout/vList5"/>
    <dgm:cxn modelId="{C5511780-08A2-43D7-9356-BBCFD4F54303}" type="presParOf" srcId="{BA1C97F8-D1E2-469C-9832-71EC90C336EA}" destId="{A6E57804-0C97-4FB5-BEC6-070D1B755CF1}" srcOrd="0" destOrd="0" presId="urn:microsoft.com/office/officeart/2005/8/layout/vList5"/>
    <dgm:cxn modelId="{5F9DE9C1-F097-46FB-ABE8-6670F3759B57}" type="presParOf" srcId="{AC010451-B4B0-465B-A6B4-68E8E1E0D9C3}" destId="{8AE7075C-E49D-4EA6-95C4-DCC28F6C05FA}" srcOrd="3" destOrd="0" presId="urn:microsoft.com/office/officeart/2005/8/layout/vList5"/>
    <dgm:cxn modelId="{261405AB-434C-4F7A-8126-FD2AE4AF77AB}" type="presParOf" srcId="{AC010451-B4B0-465B-A6B4-68E8E1E0D9C3}" destId="{BAA15F8F-1035-4FE8-803A-53DD868C9F82}" srcOrd="4" destOrd="0" presId="urn:microsoft.com/office/officeart/2005/8/layout/vList5"/>
    <dgm:cxn modelId="{7F17C52F-DEAA-460C-9B07-B4443EB58A44}" type="presParOf" srcId="{BAA15F8F-1035-4FE8-803A-53DD868C9F82}" destId="{38BB8340-0547-4B7F-A890-A6CDD5E27F9A}" srcOrd="0" destOrd="0" presId="urn:microsoft.com/office/officeart/2005/8/layout/vList5"/>
    <dgm:cxn modelId="{3D7C972A-AD00-4AC0-BA43-686B72D6DEEA}" type="presParOf" srcId="{AC010451-B4B0-465B-A6B4-68E8E1E0D9C3}" destId="{AC10915A-443E-4CA7-83D0-DEF573022AE9}" srcOrd="5" destOrd="0" presId="urn:microsoft.com/office/officeart/2005/8/layout/vList5"/>
    <dgm:cxn modelId="{AA0E81E8-5D8F-4E27-AB3B-FA08659AE86F}" type="presParOf" srcId="{AC010451-B4B0-465B-A6B4-68E8E1E0D9C3}" destId="{4B38A6BC-D759-4EA3-A7EF-120F180A6A5A}" srcOrd="6" destOrd="0" presId="urn:microsoft.com/office/officeart/2005/8/layout/vList5"/>
    <dgm:cxn modelId="{00967293-3E3A-482A-B508-6346EA48BF99}" type="presParOf" srcId="{4B38A6BC-D759-4EA3-A7EF-120F180A6A5A}" destId="{56114D23-59EC-4D23-A933-81B72885525C}" srcOrd="0" destOrd="0" presId="urn:microsoft.com/office/officeart/2005/8/layout/vList5"/>
    <dgm:cxn modelId="{4FC5145F-133C-41AE-9E67-5D548B7FA56F}" type="presParOf" srcId="{AC010451-B4B0-465B-A6B4-68E8E1E0D9C3}" destId="{200E07BE-A85E-4EA2-9216-4BB77EA5F9B3}" srcOrd="7" destOrd="0" presId="urn:microsoft.com/office/officeart/2005/8/layout/vList5"/>
    <dgm:cxn modelId="{A1CFED8F-AB4D-4A6F-AE0D-58FAB2304617}" type="presParOf" srcId="{AC010451-B4B0-465B-A6B4-68E8E1E0D9C3}" destId="{CCD98EB4-9040-42DD-A4D0-70EE36851443}" srcOrd="8" destOrd="0" presId="urn:microsoft.com/office/officeart/2005/8/layout/vList5"/>
    <dgm:cxn modelId="{5C0D2156-C4C2-4ADE-952A-AC8DB596D68B}" type="presParOf" srcId="{CCD98EB4-9040-42DD-A4D0-70EE36851443}" destId="{29429E44-4FD1-4979-B1E8-2A1EAE6006A9}" srcOrd="0" destOrd="0" presId="urn:microsoft.com/office/officeart/2005/8/layout/vList5"/>
    <dgm:cxn modelId="{33C94652-BCBB-4C8B-98CC-9511413B801E}" type="presParOf" srcId="{AC010451-B4B0-465B-A6B4-68E8E1E0D9C3}" destId="{DD9ECC9C-0F38-4E45-836C-5107D272D678}" srcOrd="9" destOrd="0" presId="urn:microsoft.com/office/officeart/2005/8/layout/vList5"/>
    <dgm:cxn modelId="{9CC5AA6D-EFA7-4BC7-99DE-2727F3BB6807}" type="presParOf" srcId="{AC010451-B4B0-465B-A6B4-68E8E1E0D9C3}" destId="{D9365521-250E-40AA-BE9A-A8B24E213592}" srcOrd="10" destOrd="0" presId="urn:microsoft.com/office/officeart/2005/8/layout/vList5"/>
    <dgm:cxn modelId="{4077C6EF-3349-48E6-92E2-DB30189A6ACE}" type="presParOf" srcId="{D9365521-250E-40AA-BE9A-A8B24E213592}" destId="{EDDE29E0-FFF5-4C5B-9C8A-CE27FEDE9DFC}" srcOrd="0" destOrd="0" presId="urn:microsoft.com/office/officeart/2005/8/layout/vList5"/>
    <dgm:cxn modelId="{03C68885-BCD3-4D60-8736-5184A02DBC1D}" type="presParOf" srcId="{AC010451-B4B0-465B-A6B4-68E8E1E0D9C3}" destId="{38C97563-1D79-4146-AA73-DC6F25819A81}" srcOrd="11" destOrd="0" presId="urn:microsoft.com/office/officeart/2005/8/layout/vList5"/>
    <dgm:cxn modelId="{FC72074C-F4DD-42EC-B768-97619E7F9427}" type="presParOf" srcId="{AC010451-B4B0-465B-A6B4-68E8E1E0D9C3}" destId="{341C4F3A-232B-4BB6-B10B-C10C7E040391}" srcOrd="12" destOrd="0" presId="urn:microsoft.com/office/officeart/2005/8/layout/vList5"/>
    <dgm:cxn modelId="{6BD5CC87-9F1D-43EF-B717-7C04EC1B8026}" type="presParOf" srcId="{341C4F3A-232B-4BB6-B10B-C10C7E040391}" destId="{4ECF971B-C0B8-46D2-8E2A-3AB86A89C6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562E1-554B-48FD-9826-B9A39154D8E1}">
      <dsp:nvSpPr>
        <dsp:cNvPr id="0" name=""/>
        <dsp:cNvSpPr/>
      </dsp:nvSpPr>
      <dsp:spPr>
        <a:xfrm>
          <a:off x="378519" y="1423113"/>
          <a:ext cx="613037" cy="613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B4BB-543C-4657-83E7-63E26F32E41B}">
      <dsp:nvSpPr>
        <dsp:cNvPr id="0" name=""/>
        <dsp:cNvSpPr/>
      </dsp:nvSpPr>
      <dsp:spPr>
        <a:xfrm>
          <a:off x="3885" y="2052752"/>
          <a:ext cx="1362304" cy="1397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are 50 Behavioral Health or “ADAMH” Boards serving 88 counties.</a:t>
          </a:r>
        </a:p>
      </dsp:txBody>
      <dsp:txXfrm>
        <a:off x="3885" y="2052752"/>
        <a:ext cx="1362304" cy="1397758"/>
      </dsp:txXfrm>
    </dsp:sp>
    <dsp:sp modelId="{11611E8C-E527-487A-89CD-626F611C4247}">
      <dsp:nvSpPr>
        <dsp:cNvPr id="0" name=""/>
        <dsp:cNvSpPr/>
      </dsp:nvSpPr>
      <dsp:spPr>
        <a:xfrm>
          <a:off x="1979227" y="1423452"/>
          <a:ext cx="613037" cy="613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69A3F-84F0-4BE4-A35C-015CDAE8C5BA}">
      <dsp:nvSpPr>
        <dsp:cNvPr id="0" name=""/>
        <dsp:cNvSpPr/>
      </dsp:nvSpPr>
      <dsp:spPr>
        <a:xfrm>
          <a:off x="1604593" y="2053768"/>
          <a:ext cx="1362304" cy="1396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About 80% of our funding is from a property tax levy</a:t>
          </a:r>
        </a:p>
      </dsp:txBody>
      <dsp:txXfrm>
        <a:off x="1604593" y="2053768"/>
        <a:ext cx="1362304" cy="1396404"/>
      </dsp:txXfrm>
    </dsp:sp>
    <dsp:sp modelId="{AB2EF20F-8C7E-48E6-8DCE-E8F5F0314422}">
      <dsp:nvSpPr>
        <dsp:cNvPr id="0" name=""/>
        <dsp:cNvSpPr/>
      </dsp:nvSpPr>
      <dsp:spPr>
        <a:xfrm>
          <a:off x="3579935" y="1417649"/>
          <a:ext cx="613037" cy="613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2A367-A1A3-49C6-B69D-F79B14ED923A}">
      <dsp:nvSpPr>
        <dsp:cNvPr id="0" name=""/>
        <dsp:cNvSpPr/>
      </dsp:nvSpPr>
      <dsp:spPr>
        <a:xfrm>
          <a:off x="3205301" y="2036360"/>
          <a:ext cx="1362304" cy="141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receive about 20% of our funding from the State. We also apply for Federal grants  </a:t>
          </a:r>
        </a:p>
      </dsp:txBody>
      <dsp:txXfrm>
        <a:off x="3205301" y="2036360"/>
        <a:ext cx="1362304" cy="1419615"/>
      </dsp:txXfrm>
    </dsp:sp>
    <dsp:sp modelId="{EE524945-D6D0-410D-A3F2-823574785F8E}">
      <dsp:nvSpPr>
        <dsp:cNvPr id="0" name=""/>
        <dsp:cNvSpPr/>
      </dsp:nvSpPr>
      <dsp:spPr>
        <a:xfrm>
          <a:off x="5180643" y="1363512"/>
          <a:ext cx="613037" cy="613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8CC20-83E5-4020-BF7D-01F25E8F7401}">
      <dsp:nvSpPr>
        <dsp:cNvPr id="0" name=""/>
        <dsp:cNvSpPr/>
      </dsp:nvSpPr>
      <dsp:spPr>
        <a:xfrm>
          <a:off x="4806009" y="1873950"/>
          <a:ext cx="1362304" cy="163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Ohio has “local control” which allows entities to decide how to prioritize services and programs for their community</a:t>
          </a:r>
        </a:p>
      </dsp:txBody>
      <dsp:txXfrm>
        <a:off x="4806009" y="1873950"/>
        <a:ext cx="1362304" cy="1636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D4274-0A94-4905-BF1E-FEEC6149ABDE}">
      <dsp:nvSpPr>
        <dsp:cNvPr id="0" name=""/>
        <dsp:cNvSpPr/>
      </dsp:nvSpPr>
      <dsp:spPr>
        <a:xfrm>
          <a:off x="964188" y="208668"/>
          <a:ext cx="655751" cy="65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EC77-9B76-4C4C-BC22-44F17ECF0836}">
      <dsp:nvSpPr>
        <dsp:cNvPr id="0" name=""/>
        <dsp:cNvSpPr/>
      </dsp:nvSpPr>
      <dsp:spPr>
        <a:xfrm>
          <a:off x="563450" y="893700"/>
          <a:ext cx="1457226" cy="164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rely heavily on the Community Health Assessment completed by each of our Health Districts.  Our Board contributes funding to these</a:t>
          </a:r>
        </a:p>
      </dsp:txBody>
      <dsp:txXfrm>
        <a:off x="563450" y="893700"/>
        <a:ext cx="1457226" cy="1647984"/>
      </dsp:txXfrm>
    </dsp:sp>
    <dsp:sp modelId="{56FD9EF2-154A-420F-8A61-E20CF936E5B1}">
      <dsp:nvSpPr>
        <dsp:cNvPr id="0" name=""/>
        <dsp:cNvSpPr/>
      </dsp:nvSpPr>
      <dsp:spPr>
        <a:xfrm>
          <a:off x="2676429" y="221835"/>
          <a:ext cx="655751" cy="65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9368A-3579-4210-B3F9-0BAA6AE2BBE1}">
      <dsp:nvSpPr>
        <dsp:cNvPr id="0" name=""/>
        <dsp:cNvSpPr/>
      </dsp:nvSpPr>
      <dsp:spPr>
        <a:xfrm>
          <a:off x="2275692" y="933203"/>
          <a:ext cx="1457226" cy="1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receive some data from State level reports i.e., overdose, suicide, % below poverty level, demographics about student enrollment</a:t>
          </a:r>
        </a:p>
      </dsp:txBody>
      <dsp:txXfrm>
        <a:off x="2275692" y="933203"/>
        <a:ext cx="1457226" cy="1595312"/>
      </dsp:txXfrm>
    </dsp:sp>
    <dsp:sp modelId="{0B8DE1F6-D8D7-428A-A5BD-DB0DBC04CA10}">
      <dsp:nvSpPr>
        <dsp:cNvPr id="0" name=""/>
        <dsp:cNvSpPr/>
      </dsp:nvSpPr>
      <dsp:spPr>
        <a:xfrm>
          <a:off x="4655102" y="259023"/>
          <a:ext cx="655751" cy="65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D7655-76EC-41F4-A96F-5D527E6BDBAD}">
      <dsp:nvSpPr>
        <dsp:cNvPr id="0" name=""/>
        <dsp:cNvSpPr/>
      </dsp:nvSpPr>
      <dsp:spPr>
        <a:xfrm>
          <a:off x="3987933" y="1044766"/>
          <a:ext cx="1990090" cy="144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Our Provider network lets us know about patterns/trends/challenges their clients are experiencing </a:t>
          </a:r>
        </a:p>
      </dsp:txBody>
      <dsp:txXfrm>
        <a:off x="3987933" y="1044766"/>
        <a:ext cx="1990090" cy="1446563"/>
      </dsp:txXfrm>
    </dsp:sp>
    <dsp:sp modelId="{52055E9A-728B-4F9C-B070-D93C5E1C7F47}">
      <dsp:nvSpPr>
        <dsp:cNvPr id="0" name=""/>
        <dsp:cNvSpPr/>
      </dsp:nvSpPr>
      <dsp:spPr>
        <a:xfrm>
          <a:off x="2086740" y="2905991"/>
          <a:ext cx="655751" cy="65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BCD4E-7AD7-4918-A95E-9A3BFD703327}">
      <dsp:nvSpPr>
        <dsp:cNvPr id="0" name=""/>
        <dsp:cNvSpPr/>
      </dsp:nvSpPr>
      <dsp:spPr>
        <a:xfrm>
          <a:off x="1686003" y="3773363"/>
          <a:ext cx="1457226" cy="128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attend LOTS of meetings to solicit feedback</a:t>
          </a:r>
        </a:p>
      </dsp:txBody>
      <dsp:txXfrm>
        <a:off x="1686003" y="3773363"/>
        <a:ext cx="1457226" cy="1283304"/>
      </dsp:txXfrm>
    </dsp:sp>
    <dsp:sp modelId="{51927AB0-B4AC-48F1-A2F7-67479EB6D4A3}">
      <dsp:nvSpPr>
        <dsp:cNvPr id="0" name=""/>
        <dsp:cNvSpPr/>
      </dsp:nvSpPr>
      <dsp:spPr>
        <a:xfrm>
          <a:off x="3798982" y="2911007"/>
          <a:ext cx="655751" cy="6557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A7468-BAC4-4570-92D1-EA75683665F3}">
      <dsp:nvSpPr>
        <dsp:cNvPr id="0" name=""/>
        <dsp:cNvSpPr/>
      </dsp:nvSpPr>
      <dsp:spPr>
        <a:xfrm>
          <a:off x="3398244" y="3788411"/>
          <a:ext cx="1457226" cy="126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Relationships with Community Partners are CRITICALLY IMPORTANT and yield a lot of information</a:t>
          </a:r>
        </a:p>
      </dsp:txBody>
      <dsp:txXfrm>
        <a:off x="3398244" y="3788411"/>
        <a:ext cx="1457226" cy="126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0AA5-354C-48AF-8A1F-F4DD5E931529}">
      <dsp:nvSpPr>
        <dsp:cNvPr id="0" name=""/>
        <dsp:cNvSpPr/>
      </dsp:nvSpPr>
      <dsp:spPr>
        <a:xfrm>
          <a:off x="3001161" y="654306"/>
          <a:ext cx="5049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9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0248" y="697348"/>
        <a:ext cx="26777" cy="5355"/>
      </dsp:txXfrm>
    </dsp:sp>
    <dsp:sp modelId="{2B912B7F-A036-47F8-8E07-D1F38F97BC35}">
      <dsp:nvSpPr>
        <dsp:cNvPr id="0" name=""/>
        <dsp:cNvSpPr/>
      </dsp:nvSpPr>
      <dsp:spPr>
        <a:xfrm>
          <a:off x="674477" y="1481"/>
          <a:ext cx="2328484" cy="139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98" tIns="119766" rIns="114098" bIns="1197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More data is not necessarily useful</a:t>
          </a:r>
        </a:p>
      </dsp:txBody>
      <dsp:txXfrm>
        <a:off x="674477" y="1481"/>
        <a:ext cx="2328484" cy="1397090"/>
      </dsp:txXfrm>
    </dsp:sp>
    <dsp:sp modelId="{AE4ACBFC-573F-48BE-9C6C-A3FF654427D0}">
      <dsp:nvSpPr>
        <dsp:cNvPr id="0" name=""/>
        <dsp:cNvSpPr/>
      </dsp:nvSpPr>
      <dsp:spPr>
        <a:xfrm>
          <a:off x="1838719" y="1396771"/>
          <a:ext cx="2864035" cy="504951"/>
        </a:xfrm>
        <a:custGeom>
          <a:avLst/>
          <a:gdLst/>
          <a:ahLst/>
          <a:cxnLst/>
          <a:rect l="0" t="0" r="0" b="0"/>
          <a:pathLst>
            <a:path>
              <a:moveTo>
                <a:pt x="2864035" y="0"/>
              </a:moveTo>
              <a:lnTo>
                <a:pt x="2864035" y="269575"/>
              </a:lnTo>
              <a:lnTo>
                <a:pt x="0" y="269575"/>
              </a:lnTo>
              <a:lnTo>
                <a:pt x="0" y="50495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7895" y="1646569"/>
        <a:ext cx="145683" cy="5355"/>
      </dsp:txXfrm>
    </dsp:sp>
    <dsp:sp modelId="{6749AAE5-493E-4D87-B8E2-5A57D9600E0A}">
      <dsp:nvSpPr>
        <dsp:cNvPr id="0" name=""/>
        <dsp:cNvSpPr/>
      </dsp:nvSpPr>
      <dsp:spPr>
        <a:xfrm>
          <a:off x="3538513" y="1481"/>
          <a:ext cx="2328484" cy="139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98" tIns="119766" rIns="114098" bIns="1197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KEY question:   What do you need to know in order to drive decision making?</a:t>
          </a:r>
        </a:p>
      </dsp:txBody>
      <dsp:txXfrm>
        <a:off x="3538513" y="1481"/>
        <a:ext cx="2328484" cy="1397090"/>
      </dsp:txXfrm>
    </dsp:sp>
    <dsp:sp modelId="{75D8234E-FA2B-4FF2-93E1-55E63641904C}">
      <dsp:nvSpPr>
        <dsp:cNvPr id="0" name=""/>
        <dsp:cNvSpPr/>
      </dsp:nvSpPr>
      <dsp:spPr>
        <a:xfrm>
          <a:off x="3001161" y="2586948"/>
          <a:ext cx="5049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9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0248" y="2629990"/>
        <a:ext cx="26777" cy="5355"/>
      </dsp:txXfrm>
    </dsp:sp>
    <dsp:sp modelId="{8EFC0F69-44E4-4FCE-BD8A-E49FE649F8B2}">
      <dsp:nvSpPr>
        <dsp:cNvPr id="0" name=""/>
        <dsp:cNvSpPr/>
      </dsp:nvSpPr>
      <dsp:spPr>
        <a:xfrm>
          <a:off x="674477" y="1934122"/>
          <a:ext cx="2328484" cy="139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98" tIns="119766" rIns="114098" bIns="1197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primary purpose is to IMPROVE services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“Rising tides lift all ships”</a:t>
          </a:r>
        </a:p>
      </dsp:txBody>
      <dsp:txXfrm>
        <a:off x="674477" y="1934122"/>
        <a:ext cx="2328484" cy="1397090"/>
      </dsp:txXfrm>
    </dsp:sp>
    <dsp:sp modelId="{A90FDAE2-35D9-4A82-811B-AD22467E0480}">
      <dsp:nvSpPr>
        <dsp:cNvPr id="0" name=""/>
        <dsp:cNvSpPr/>
      </dsp:nvSpPr>
      <dsp:spPr>
        <a:xfrm>
          <a:off x="1838719" y="3329413"/>
          <a:ext cx="2864035" cy="504951"/>
        </a:xfrm>
        <a:custGeom>
          <a:avLst/>
          <a:gdLst/>
          <a:ahLst/>
          <a:cxnLst/>
          <a:rect l="0" t="0" r="0" b="0"/>
          <a:pathLst>
            <a:path>
              <a:moveTo>
                <a:pt x="2864035" y="0"/>
              </a:moveTo>
              <a:lnTo>
                <a:pt x="2864035" y="269575"/>
              </a:lnTo>
              <a:lnTo>
                <a:pt x="0" y="269575"/>
              </a:lnTo>
              <a:lnTo>
                <a:pt x="0" y="50495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7895" y="3579211"/>
        <a:ext cx="145683" cy="5355"/>
      </dsp:txXfrm>
    </dsp:sp>
    <dsp:sp modelId="{8F812B18-F49F-4D16-8618-166E2CE613BC}">
      <dsp:nvSpPr>
        <dsp:cNvPr id="0" name=""/>
        <dsp:cNvSpPr/>
      </dsp:nvSpPr>
      <dsp:spPr>
        <a:xfrm>
          <a:off x="3538513" y="1934122"/>
          <a:ext cx="2328484" cy="139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98" tIns="119766" rIns="114098" bIns="1197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is OK to be vulnerable </a:t>
          </a:r>
          <a:r>
            <a:rPr lang="en-US" sz="1800" kern="1200"/>
            <a:t>and imperfect.  </a:t>
          </a:r>
          <a:r>
            <a:rPr lang="en-US" sz="1800" kern="1200" dirty="0"/>
            <a:t>Help create a culture of learning, not punishment</a:t>
          </a:r>
        </a:p>
      </dsp:txBody>
      <dsp:txXfrm>
        <a:off x="3538513" y="1934122"/>
        <a:ext cx="2328484" cy="1397090"/>
      </dsp:txXfrm>
    </dsp:sp>
    <dsp:sp modelId="{BC3D2C7C-85CD-4D62-A7EF-C3F02463D3DE}">
      <dsp:nvSpPr>
        <dsp:cNvPr id="0" name=""/>
        <dsp:cNvSpPr/>
      </dsp:nvSpPr>
      <dsp:spPr>
        <a:xfrm>
          <a:off x="674477" y="3866764"/>
          <a:ext cx="2328484" cy="139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98" tIns="119766" rIns="114098" bIns="1197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you were funding a program, what would you want to know?</a:t>
          </a:r>
        </a:p>
      </dsp:txBody>
      <dsp:txXfrm>
        <a:off x="674477" y="3866764"/>
        <a:ext cx="2328484" cy="1397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D5444-F848-470C-8268-F63D8242AEB2}">
      <dsp:nvSpPr>
        <dsp:cNvPr id="0" name=""/>
        <dsp:cNvSpPr/>
      </dsp:nvSpPr>
      <dsp:spPr>
        <a:xfrm>
          <a:off x="982614" y="235140"/>
          <a:ext cx="1050285" cy="1050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0EC62-0110-4932-8CBB-47A165ADE624}">
      <dsp:nvSpPr>
        <dsp:cNvPr id="0" name=""/>
        <dsp:cNvSpPr/>
      </dsp:nvSpPr>
      <dsp:spPr>
        <a:xfrm>
          <a:off x="7349" y="1533673"/>
          <a:ext cx="3000816" cy="4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Outputs</a:t>
          </a:r>
        </a:p>
      </dsp:txBody>
      <dsp:txXfrm>
        <a:off x="7349" y="1533673"/>
        <a:ext cx="3000816" cy="450122"/>
      </dsp:txXfrm>
    </dsp:sp>
    <dsp:sp modelId="{E8CD1554-8962-42EA-869C-7873D724DA60}">
      <dsp:nvSpPr>
        <dsp:cNvPr id="0" name=""/>
        <dsp:cNvSpPr/>
      </dsp:nvSpPr>
      <dsp:spPr>
        <a:xfrm>
          <a:off x="7349" y="2099260"/>
          <a:ext cx="3000816" cy="390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# served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# of groups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Outcomes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Answers “Is anyone better off?”</a:t>
          </a:r>
        </a:p>
      </dsp:txBody>
      <dsp:txXfrm>
        <a:off x="7349" y="2099260"/>
        <a:ext cx="3000816" cy="3909082"/>
      </dsp:txXfrm>
    </dsp:sp>
    <dsp:sp modelId="{A77CB051-B74A-4F3B-A587-1074E358730C}">
      <dsp:nvSpPr>
        <dsp:cNvPr id="0" name=""/>
        <dsp:cNvSpPr/>
      </dsp:nvSpPr>
      <dsp:spPr>
        <a:xfrm>
          <a:off x="4508574" y="235140"/>
          <a:ext cx="1050285" cy="1050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E30C2-569E-4C4A-A030-C4C74E649AFE}">
      <dsp:nvSpPr>
        <dsp:cNvPr id="0" name=""/>
        <dsp:cNvSpPr/>
      </dsp:nvSpPr>
      <dsp:spPr>
        <a:xfrm>
          <a:off x="3533308" y="1533673"/>
          <a:ext cx="3000816" cy="4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Other terms:</a:t>
          </a:r>
        </a:p>
      </dsp:txBody>
      <dsp:txXfrm>
        <a:off x="3533308" y="1533673"/>
        <a:ext cx="3000816" cy="450122"/>
      </dsp:txXfrm>
    </dsp:sp>
    <dsp:sp modelId="{B2F3A995-D37D-4EFB-B929-0ACA3645F6D9}">
      <dsp:nvSpPr>
        <dsp:cNvPr id="0" name=""/>
        <dsp:cNvSpPr/>
      </dsp:nvSpPr>
      <dsp:spPr>
        <a:xfrm>
          <a:off x="3533308" y="2099260"/>
          <a:ext cx="3000816" cy="390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Target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Benchmark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Result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Goal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Objective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Measure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Indicator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Performance Accountability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Population Accountability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Disaggregate Data</a:t>
          </a:r>
        </a:p>
      </dsp:txBody>
      <dsp:txXfrm>
        <a:off x="3533308" y="2099260"/>
        <a:ext cx="3000816" cy="390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081C6-8F53-4BF3-B4E5-48E5AD376EB3}">
      <dsp:nvSpPr>
        <dsp:cNvPr id="0" name=""/>
        <dsp:cNvSpPr/>
      </dsp:nvSpPr>
      <dsp:spPr>
        <a:xfrm>
          <a:off x="3191" y="449"/>
          <a:ext cx="6535092" cy="721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is “doable with a stretch?”</a:t>
          </a:r>
        </a:p>
      </dsp:txBody>
      <dsp:txXfrm>
        <a:off x="38395" y="35653"/>
        <a:ext cx="6464684" cy="650747"/>
      </dsp:txXfrm>
    </dsp:sp>
    <dsp:sp modelId="{A6E57804-0C97-4FB5-BEC6-070D1B755CF1}">
      <dsp:nvSpPr>
        <dsp:cNvPr id="0" name=""/>
        <dsp:cNvSpPr/>
      </dsp:nvSpPr>
      <dsp:spPr>
        <a:xfrm>
          <a:off x="3191" y="757663"/>
          <a:ext cx="6535092" cy="721155"/>
        </a:xfrm>
        <a:prstGeom prst="roundRect">
          <a:avLst/>
        </a:prstGeom>
        <a:solidFill>
          <a:schemeClr val="accent2">
            <a:hueOff val="499944"/>
            <a:satOff val="-1708"/>
            <a:lumOff val="-1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CARF is the most common accreditation within our Provider Network   Their approach is to look at 4 measures for each program or service;</a:t>
          </a:r>
        </a:p>
      </dsp:txBody>
      <dsp:txXfrm>
        <a:off x="38395" y="792867"/>
        <a:ext cx="6464684" cy="650747"/>
      </dsp:txXfrm>
    </dsp:sp>
    <dsp:sp modelId="{38BB8340-0547-4B7F-A890-A6CDD5E27F9A}">
      <dsp:nvSpPr>
        <dsp:cNvPr id="0" name=""/>
        <dsp:cNvSpPr/>
      </dsp:nvSpPr>
      <dsp:spPr>
        <a:xfrm>
          <a:off x="2086434" y="1498975"/>
          <a:ext cx="2354931" cy="721155"/>
        </a:xfrm>
        <a:prstGeom prst="roundRect">
          <a:avLst/>
        </a:prstGeom>
        <a:solidFill>
          <a:schemeClr val="accent2">
            <a:hueOff val="999888"/>
            <a:satOff val="-3416"/>
            <a:lumOff val="-3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Efficiency </a:t>
          </a:r>
        </a:p>
      </dsp:txBody>
      <dsp:txXfrm>
        <a:off x="2121638" y="1534179"/>
        <a:ext cx="2284523" cy="650747"/>
      </dsp:txXfrm>
    </dsp:sp>
    <dsp:sp modelId="{56114D23-59EC-4D23-A933-81B72885525C}">
      <dsp:nvSpPr>
        <dsp:cNvPr id="0" name=""/>
        <dsp:cNvSpPr/>
      </dsp:nvSpPr>
      <dsp:spPr>
        <a:xfrm>
          <a:off x="2094393" y="2280044"/>
          <a:ext cx="2354931" cy="721155"/>
        </a:xfrm>
        <a:prstGeom prst="roundRect">
          <a:avLst/>
        </a:prstGeom>
        <a:solidFill>
          <a:schemeClr val="accent2">
            <a:hueOff val="1499832"/>
            <a:satOff val="-5124"/>
            <a:lumOff val="-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Effectiveness</a:t>
          </a:r>
        </a:p>
      </dsp:txBody>
      <dsp:txXfrm>
        <a:off x="2129597" y="2315248"/>
        <a:ext cx="2284523" cy="650747"/>
      </dsp:txXfrm>
    </dsp:sp>
    <dsp:sp modelId="{29429E44-4FD1-4979-B1E8-2A1EAE6006A9}">
      <dsp:nvSpPr>
        <dsp:cNvPr id="0" name=""/>
        <dsp:cNvSpPr/>
      </dsp:nvSpPr>
      <dsp:spPr>
        <a:xfrm>
          <a:off x="2086434" y="3045205"/>
          <a:ext cx="2354931" cy="721155"/>
        </a:xfrm>
        <a:prstGeom prst="roundRect">
          <a:avLst/>
        </a:prstGeom>
        <a:solidFill>
          <a:schemeClr val="accent2">
            <a:hueOff val="1999777"/>
            <a:satOff val="-6832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Access</a:t>
          </a:r>
        </a:p>
      </dsp:txBody>
      <dsp:txXfrm>
        <a:off x="2121638" y="3080409"/>
        <a:ext cx="2284523" cy="650747"/>
      </dsp:txXfrm>
    </dsp:sp>
    <dsp:sp modelId="{EDDE29E0-FFF5-4C5B-9C8A-CE27FEDE9DFC}">
      <dsp:nvSpPr>
        <dsp:cNvPr id="0" name=""/>
        <dsp:cNvSpPr/>
      </dsp:nvSpPr>
      <dsp:spPr>
        <a:xfrm>
          <a:off x="2070538" y="3802418"/>
          <a:ext cx="2354931" cy="721155"/>
        </a:xfrm>
        <a:prstGeom prst="roundRect">
          <a:avLst/>
        </a:prstGeom>
        <a:solidFill>
          <a:schemeClr val="accent2">
            <a:hueOff val="2499721"/>
            <a:satOff val="-8540"/>
            <a:lumOff val="-89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Satisfaction</a:t>
          </a:r>
        </a:p>
      </dsp:txBody>
      <dsp:txXfrm>
        <a:off x="2105742" y="3837622"/>
        <a:ext cx="2284523" cy="650747"/>
      </dsp:txXfrm>
    </dsp:sp>
    <dsp:sp modelId="{4ECF971B-C0B8-46D2-8E2A-3AB86A89C6CE}">
      <dsp:nvSpPr>
        <dsp:cNvPr id="0" name=""/>
        <dsp:cNvSpPr/>
      </dsp:nvSpPr>
      <dsp:spPr>
        <a:xfrm>
          <a:off x="3191" y="4543730"/>
          <a:ext cx="6535092" cy="721155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“tells the story” of the program when considering what to pick for measures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395" y="4578934"/>
        <a:ext cx="6464684" cy="650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1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5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0/10/what-cant-be-measured" TargetMode="External"/><Relationship Id="rId2" Type="http://schemas.openxmlformats.org/officeDocument/2006/relationships/hyperlink" Target="https://www.drucker.institute/thedx/measurement-myop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medium.com/@dannybuerkli?source=post_p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dh.ohio.gov/know-our-programs/health-equity/health-improvement-zones" TargetMode="External"/><Relationship Id="rId3" Type="http://schemas.openxmlformats.org/officeDocument/2006/relationships/hyperlink" Target="https://www.healthpolicyohio.org/" TargetMode="External"/><Relationship Id="rId7" Type="http://schemas.openxmlformats.org/officeDocument/2006/relationships/hyperlink" Target="https://data.ohio.gov/wps/portal/gov/data/view/mental-health-and-addiction-services-claims-dashboard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ohio.gov/wps/portal/gov/data/view/social-determinants-of-health" TargetMode="External"/><Relationship Id="rId5" Type="http://schemas.openxmlformats.org/officeDocument/2006/relationships/hyperlink" Target="https://data.ohio.gov/wps/portal/gov/data/view/ohio-ibhd" TargetMode="External"/><Relationship Id="rId10" Type="http://schemas.openxmlformats.org/officeDocument/2006/relationships/hyperlink" Target="https://www.delawarehealth.org/wp-content/uploads/2023/02/Delaware-County-CHIP-2-15-22.pdf" TargetMode="External"/><Relationship Id="rId4" Type="http://schemas.openxmlformats.org/officeDocument/2006/relationships/hyperlink" Target="https://mha.ohio.gov/research-and-data/data-and-reports/seow/seow-dashboards/dashboards" TargetMode="External"/><Relationship Id="rId9" Type="http://schemas.openxmlformats.org/officeDocument/2006/relationships/hyperlink" Target="https://www.delawarehealth.org/wp-content/uploads/2023/02/FINAL-2022-CH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4548CFE-BF13-AFD6-6D64-9DA347C20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9422D-05FF-8A86-9B7A-BEBE71B6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871538"/>
            <a:ext cx="6515100" cy="3202921"/>
          </a:xfrm>
        </p:spPr>
        <p:txBody>
          <a:bodyPr>
            <a:normAutofit/>
          </a:bodyPr>
          <a:lstStyle/>
          <a:p>
            <a:pPr algn="l"/>
            <a:r>
              <a:rPr lang="en-US" i="0" dirty="0">
                <a:solidFill>
                  <a:srgbClr val="FFFFFF"/>
                </a:solidFill>
              </a:rPr>
              <a:t>Creating &amp; measuring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80B0-8D61-9665-8101-C8452DDC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464424"/>
            <a:ext cx="5208493" cy="136388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Kristan Warren, LISW-S</a:t>
            </a:r>
          </a:p>
          <a:p>
            <a:pPr algn="l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Youth and Family Clinical Director</a:t>
            </a:r>
          </a:p>
          <a:p>
            <a:pPr algn="l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Delaware-Morrow Mental Health and Recovery Services Board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7D5F7-56ED-EB86-B837-EF63E34C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en-US" sz="3600" i="0" dirty="0"/>
              <a:t>The Jargon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4BB577-487D-A7C6-7295-98D19EAD0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720676"/>
              </p:ext>
            </p:extLst>
          </p:nvPr>
        </p:nvGraphicFramePr>
        <p:xfrm>
          <a:off x="4788040" y="393290"/>
          <a:ext cx="6541475" cy="624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9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3B15F-168D-A686-B691-C05470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i="0" dirty="0"/>
              <a:t>Incorporating both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6C25-5099-27F8-DAA2-3FC26A506727}"/>
              </a:ext>
            </a:extLst>
          </p:cNvPr>
          <p:cNvSpPr>
            <a:spLocks/>
          </p:cNvSpPr>
          <p:nvPr/>
        </p:nvSpPr>
        <p:spPr>
          <a:xfrm>
            <a:off x="4788040" y="685800"/>
            <a:ext cx="3223336" cy="56990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566928">
              <a:spcAft>
                <a:spcPts val="600"/>
              </a:spcAft>
            </a:pPr>
            <a:r>
              <a:rPr lang="en-US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Data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rgbClr val="202124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rgbClr val="202124"/>
                </a:solidFill>
                <a:latin typeface="+mn-lt"/>
                <a:ea typeface="+mn-ea"/>
                <a:cs typeface="+mn-cs"/>
              </a:rPr>
              <a:t>Qualitative data is </a:t>
            </a:r>
            <a:r>
              <a:rPr lang="en-US" sz="1600" kern="1200" dirty="0">
                <a:solidFill>
                  <a:srgbClr val="040C28"/>
                </a:solidFill>
                <a:latin typeface="+mn-lt"/>
                <a:ea typeface="+mn-ea"/>
                <a:cs typeface="+mn-cs"/>
              </a:rPr>
              <a:t>information that cannot be counted, measured or easily expressed using numbers</a:t>
            </a:r>
            <a:r>
              <a:rPr lang="en-US" sz="1600" kern="1200" dirty="0">
                <a:solidFill>
                  <a:srgbClr val="202124"/>
                </a:solidFill>
                <a:latin typeface="+mn-lt"/>
                <a:ea typeface="+mn-ea"/>
                <a:cs typeface="+mn-cs"/>
              </a:rPr>
              <a:t>. It is collected from text, audio, surveys, polls, interviews, and images and shared through data visualization tools, such as word clouds, timelines, graph databases, concept maps and infographics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Anecdotal data or case examples about someone who benefitted from the program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Helps “round out” the story of your program and connect your program to the community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“feel good” part of reporting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5213-8065-267D-7644-8D5CA6B45400}"/>
              </a:ext>
            </a:extLst>
          </p:cNvPr>
          <p:cNvSpPr>
            <a:spLocks/>
          </p:cNvSpPr>
          <p:nvPr/>
        </p:nvSpPr>
        <p:spPr>
          <a:xfrm>
            <a:off x="8106179" y="685800"/>
            <a:ext cx="3223336" cy="555768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66928">
              <a:spcAft>
                <a:spcPts val="600"/>
              </a:spcAft>
            </a:pPr>
            <a:r>
              <a:rPr lang="en-US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 Data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that can be counted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clients, lessons, encounters, presentations, outreach, etc.</a:t>
            </a:r>
          </a:p>
          <a:p>
            <a:pPr algn="ctr" defTabSz="5669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6692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Aggregate percentages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F7C50-106D-C3DC-1D50-4DCDB29F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8" y="879580"/>
            <a:ext cx="3169062" cy="2643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900" i="0" dirty="0"/>
              <a:t>How we approach the task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1B6C955-41E7-39A5-6749-63648ACAC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53278"/>
              </p:ext>
            </p:extLst>
          </p:nvPr>
        </p:nvGraphicFramePr>
        <p:xfrm>
          <a:off x="3945202" y="879580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76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14931-CA1C-9D03-4320-FB3D3FE1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US" i="0" u="sng" dirty="0"/>
              <a:t>Efficiency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8A58-628D-BA89-428C-5F7A93A5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  </a:t>
            </a:r>
          </a:p>
          <a:p>
            <a:pPr marL="0" indent="0">
              <a:buNone/>
            </a:pPr>
            <a:r>
              <a:rPr lang="en-US" sz="2200" dirty="0"/>
              <a:t>Answers “did the agency make efficient use of time and resources?” “How much did we do and how well did we do it?”</a:t>
            </a:r>
          </a:p>
          <a:p>
            <a:r>
              <a:rPr lang="en-US" sz="2200" dirty="0"/>
              <a:t>Think “Productivity”  </a:t>
            </a:r>
          </a:p>
          <a:p>
            <a:r>
              <a:rPr lang="en-US" sz="2200" dirty="0"/>
              <a:t>Number of people served per FTE</a:t>
            </a:r>
          </a:p>
          <a:p>
            <a:r>
              <a:rPr lang="en-US" sz="2200" dirty="0"/>
              <a:t>Number of classrooms who received the program</a:t>
            </a:r>
          </a:p>
          <a:p>
            <a:r>
              <a:rPr lang="en-US" sz="2200" dirty="0"/>
              <a:t>Number of hours of direct care (vs. paperwork time) provided to clients</a:t>
            </a:r>
          </a:p>
          <a:p>
            <a:endParaRPr lang="en-US" sz="2200" dirty="0"/>
          </a:p>
        </p:txBody>
      </p:sp>
      <p:pic>
        <p:nvPicPr>
          <p:cNvPr id="5" name="Picture 4" descr="Analogue clock">
            <a:extLst>
              <a:ext uri="{FF2B5EF4-FFF2-40B4-BE49-F238E27FC236}">
                <a16:creationId xmlns:a16="http://schemas.microsoft.com/office/drawing/2014/main" id="{E3E3D038-B639-B754-956E-AC50839F3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4" r="5144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3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5F232-1162-75D3-08D8-46207D5A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US" i="0" u="sng" dirty="0"/>
              <a:t>Effectiveness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E6C3-F178-06C7-5619-68DA257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243922"/>
            <a:ext cx="5479065" cy="40609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Answers “Did anyone get better?”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Effectiveness measures can be a standard tool like the PHQ9 or Columbia Impairment Scale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If no standardized measures exist, we allow providers to have clients use a simple Likert rating scale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/>
              <a:t>60% of clients will show improvement on their PHQ9 rating after 8 sessions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/>
              <a:t>Average client rating for knowledge gained was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/>
              <a:t>4.6 /5.0  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82DCD7F0-074C-7B16-F4DC-939A0AE6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9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7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F5AD8-47FF-60A5-B54B-2B810560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US" i="0" u="sng" dirty="0"/>
              <a:t>ACCESS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1844-1D38-D036-1C4B-21789D414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Answers “how long did it take to receive the service?”</a:t>
            </a:r>
          </a:p>
          <a:p>
            <a:endParaRPr lang="en-US" sz="2200" dirty="0"/>
          </a:p>
          <a:p>
            <a:r>
              <a:rPr lang="en-US" sz="2200" dirty="0"/>
              <a:t>We track days from first call to first appointment offered and average number of days waiting  to receive ongoing treatment services</a:t>
            </a:r>
          </a:p>
          <a:p>
            <a:r>
              <a:rPr lang="en-US" sz="2200" dirty="0"/>
              <a:t>Our Goal is Same-Day access for Intake</a:t>
            </a:r>
          </a:p>
          <a:p>
            <a:r>
              <a:rPr lang="en-US" sz="2200" dirty="0"/>
              <a:t>Access varies across the region and is linked to workforce shortages which is linked to reimbursement rates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8635A658-D039-7DAA-3689-17030BEE3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7" r="23241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3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C9EF6-970B-8945-DB21-410400D4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US" i="0" u="sng" dirty="0"/>
              <a:t>Satisfaction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2315-E780-29EC-2AD1-9F756F0F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Answers “how was the experience? did people like your program?”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We are interested in responses to the question “Would you recommend this program/service to your family members or friends if they needed it?”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 clients feel heard, understood, and respected?   Were service providers culturally competent?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Allow you to hear feedback about your location, hours of operation, customer service, cost, etc.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Helps identify areas for improvement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E9FF8EA4-6EA2-042F-E53F-C7D208BC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1" r="1" b="1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7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829807-7791-462F-8C59-969B0EC7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B0E9D-1368-C1E1-5936-8875C4D7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111254"/>
          </a:xfrm>
        </p:spPr>
        <p:txBody>
          <a:bodyPr>
            <a:normAutofit/>
          </a:bodyPr>
          <a:lstStyle/>
          <a:p>
            <a:r>
              <a:rPr lang="en-US" sz="2800" b="1" i="0" dirty="0"/>
              <a:t>Reviewing the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6F0F-0B1B-EC90-F847-4811780D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839" y="2011679"/>
            <a:ext cx="6481170" cy="431291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Compare to the information to what you “expected”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Ask clarifying questions about data submitted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Ask about the “Story Behind the Curve”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Based on these results, ask “what is next?”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Never punitive!   Always approach with support and curiousness.   Remember the goal is to improve performance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Ask about the PLAN-DO-STUDY-ACT Quality Improvement process at the agency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What is needed to get to the desired result?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Look for systemic issues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BAA917F6-1873-4822-51F3-3D6E40B6F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42577" b="2"/>
          <a:stretch/>
        </p:blipFill>
        <p:spPr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2312DA-BDBD-40EE-84AB-53293C1C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4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D77212-3AA9-4C29-A134-9C7ED5A8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801278"/>
            <a:ext cx="3316463" cy="4581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i="0"/>
              <a:t>Plan</a:t>
            </a:r>
            <a:br>
              <a:rPr lang="en-US" i="0"/>
            </a:br>
            <a:r>
              <a:rPr lang="en-US" i="0"/>
              <a:t>Do</a:t>
            </a:r>
            <a:br>
              <a:rPr lang="en-US" i="0"/>
            </a:br>
            <a:r>
              <a:rPr lang="en-US" i="0"/>
              <a:t>Study</a:t>
            </a:r>
            <a:br>
              <a:rPr lang="en-US" i="0" dirty="0"/>
            </a:br>
            <a:r>
              <a:rPr lang="en-US" i="0" dirty="0"/>
              <a:t>Act </a:t>
            </a:r>
            <a:br>
              <a:rPr lang="en-US" i="0" dirty="0"/>
            </a:br>
            <a:br>
              <a:rPr lang="en-US" i="0" dirty="0"/>
            </a:br>
            <a:r>
              <a:rPr lang="en-US" i="0" dirty="0"/>
              <a:t>Cycle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F8DA42-84AD-BBE9-FCEA-2CDFE81DE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540" y="528860"/>
            <a:ext cx="6798521" cy="57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1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walking up a stairs">
            <a:extLst>
              <a:ext uri="{FF2B5EF4-FFF2-40B4-BE49-F238E27FC236}">
                <a16:creationId xmlns:a16="http://schemas.microsoft.com/office/drawing/2014/main" id="{ABFCC962-56CB-D14D-A579-1B75495E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5" b="113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28D54-8B07-5297-52FC-068A8DC6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38483"/>
            <a:ext cx="9144000" cy="2825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Also to consider</a:t>
            </a:r>
            <a:r>
              <a:rPr lang="en-US" sz="5400" i="1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09751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965A4-AB7C-8970-9D73-6087F878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7071536" cy="13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i="0" dirty="0">
                <a:effectLst/>
                <a:latin typeface="Walbaum Display Light" panose="02070303090703020303" pitchFamily="18" charset="0"/>
              </a:rPr>
              <a:t>“What gets measured gets managed” </a:t>
            </a:r>
            <a:br>
              <a:rPr lang="en-US" sz="2400" i="0" dirty="0">
                <a:effectLst/>
                <a:latin typeface="Walbaum Display Light" panose="02070303090703020303" pitchFamily="18" charset="0"/>
              </a:rPr>
            </a:br>
            <a:br>
              <a:rPr lang="en-US" sz="2400" i="0" dirty="0">
                <a:effectLst/>
                <a:latin typeface="Walbaum Display Light" panose="02070303090703020303" pitchFamily="18" charset="0"/>
              </a:rPr>
            </a:br>
            <a:r>
              <a:rPr lang="en-US" sz="2400" i="0" dirty="0">
                <a:effectLst/>
                <a:latin typeface="Walbaum Display Light" panose="02070303090703020303" pitchFamily="18" charset="0"/>
              </a:rPr>
              <a:t>— </a:t>
            </a:r>
            <a:r>
              <a:rPr lang="en-US" sz="2000" i="0" dirty="0">
                <a:effectLst/>
                <a:latin typeface="Walbaum Display Light" panose="02070303090703020303" pitchFamily="18" charset="0"/>
              </a:rPr>
              <a:t>It’s wrong and Drucker never said it</a:t>
            </a:r>
            <a:br>
              <a:rPr lang="en-US" sz="2400" b="1" i="0" dirty="0">
                <a:effectLst/>
                <a:latin typeface="sohne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2A7FD-E464-D108-26B0-7D6456A0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970203"/>
            <a:ext cx="6571807" cy="43543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The quote is usually attributed to Peter Drucker, the brilliant management theorist. A bit of digging reveals, however, two surprising things: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First, Drucker — </a:t>
            </a:r>
            <a:r>
              <a:rPr lang="en-US" sz="1700" b="0" i="0" u="sng" dirty="0">
                <a:effectLst/>
                <a:latin typeface="Univers Condensed Light" panose="020B0306020202040204" pitchFamily="34" charset="0"/>
                <a:hlinkClick r:id="rId2"/>
              </a:rPr>
              <a:t>according to the Drucker Institute</a:t>
            </a: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 no less — never said 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Let that sink in. All those Harvard Business Review articles </a:t>
            </a:r>
            <a:r>
              <a:rPr lang="en-US" sz="1700" b="0" i="0" u="sng" dirty="0">
                <a:effectLst/>
                <a:latin typeface="Univers Condensed Light" panose="020B0306020202040204" pitchFamily="34" charset="0"/>
                <a:hlinkClick r:id="rId3"/>
              </a:rPr>
              <a:t>attributing the quote to him</a:t>
            </a: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? Apparently not so.</a:t>
            </a:r>
            <a:endParaRPr lang="en-US" sz="1700" dirty="0">
              <a:latin typeface="Univers Condensed Light" panose="020B0306020202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Second, the fact that something is wrong with “what gets measured gets managed” has been apparent for a </a:t>
            </a:r>
            <a:r>
              <a:rPr lang="en-US" sz="1700" b="0" i="1" dirty="0">
                <a:effectLst/>
                <a:latin typeface="Univers Condensed Light" panose="020B0306020202040204" pitchFamily="34" charset="0"/>
              </a:rPr>
              <a:t>long </a:t>
            </a: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time.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0" i="0" dirty="0">
              <a:effectLst/>
              <a:latin typeface="Univers Condensed Light" panose="020B0306020202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Not everything that matters can be measured. Not everything that we can measure matters.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Measuring what we </a:t>
            </a:r>
            <a:r>
              <a:rPr lang="en-US" sz="1700" b="1" i="0" dirty="0">
                <a:effectLst/>
                <a:latin typeface="Univers Condensed Light" panose="020B0306020202040204" pitchFamily="34" charset="0"/>
              </a:rPr>
              <a:t>actually care about </a:t>
            </a:r>
            <a:r>
              <a:rPr lang="en-US" sz="1700" b="0" i="0" dirty="0">
                <a:effectLst/>
                <a:latin typeface="Univers Condensed Light" panose="020B0306020202040204" pitchFamily="34" charset="0"/>
              </a:rPr>
              <a:t>— rather than what’s easily measured — is fiendishly difficult and often impossible.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latin typeface="Univers Condensed Light" panose="020B030602020204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100" dirty="0">
                <a:latin typeface="Univers Condensed Light" panose="020B0306020202040204" pitchFamily="34" charset="0"/>
                <a:hlinkClick r:id="rId4"/>
              </a:rPr>
              <a:t>https://medium.com/@dannybuerkli?source=post_page</a:t>
            </a:r>
            <a:r>
              <a:rPr lang="en-US" sz="1100" dirty="0">
                <a:latin typeface="Univers Condensed Light" panose="020B0306020202040204" pitchFamily="34" charset="0"/>
              </a:rPr>
              <a:t>  as published in Centre for Public Impact, 2019</a:t>
            </a:r>
          </a:p>
        </p:txBody>
      </p:sp>
      <p:pic>
        <p:nvPicPr>
          <p:cNvPr id="6" name="Picture 5" descr="Magnifying glass on clear background">
            <a:extLst>
              <a:ext uri="{FF2B5EF4-FFF2-40B4-BE49-F238E27FC236}">
                <a16:creationId xmlns:a16="http://schemas.microsoft.com/office/drawing/2014/main" id="{4C454B91-2D87-2265-B486-4F639303A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56" r="14576" b="-1"/>
          <a:stretch/>
        </p:blipFill>
        <p:spPr>
          <a:xfrm>
            <a:off x="7613102" y="10"/>
            <a:ext cx="4578898" cy="6857990"/>
          </a:xfrm>
          <a:custGeom>
            <a:avLst/>
            <a:gdLst/>
            <a:ahLst/>
            <a:cxnLst/>
            <a:rect l="l" t="t" r="r" b="b"/>
            <a:pathLst>
              <a:path w="4578898" h="6844352">
                <a:moveTo>
                  <a:pt x="2085784" y="0"/>
                </a:moveTo>
                <a:lnTo>
                  <a:pt x="4578898" y="0"/>
                </a:lnTo>
                <a:lnTo>
                  <a:pt x="4578898" y="6844352"/>
                </a:lnTo>
                <a:lnTo>
                  <a:pt x="0" y="6844352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3195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9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1AD6A9-2127-903B-3348-88D580D1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442" y="1122362"/>
            <a:ext cx="3729035" cy="34967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i="0" dirty="0"/>
              <a:t>Social Determinants of Health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D19C42-3517-22E2-0E35-BD0444F25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55" y="779441"/>
            <a:ext cx="7228091" cy="5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1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1AD6A9-2127-903B-3348-88D580D1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i="0" dirty="0"/>
              <a:t>Adverse Childhood Experiences</a:t>
            </a: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ake The ACE Quiz — And Learn What It Does And Doesn't Mean ...">
            <a:extLst>
              <a:ext uri="{FF2B5EF4-FFF2-40B4-BE49-F238E27FC236}">
                <a16:creationId xmlns:a16="http://schemas.microsoft.com/office/drawing/2014/main" id="{BDCCAE3A-53C6-77CF-1EFA-1667E1B740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55" y="734266"/>
            <a:ext cx="7228091" cy="53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2DFE5-C634-7C2E-4235-0CEA678B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US" i="0" dirty="0"/>
              <a:t>Helpful resources</a:t>
            </a:r>
          </a:p>
        </p:txBody>
      </p:sp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833B27DF-E623-58C8-746F-1402CFA6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0" r="26387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2F13-65C1-88AF-6177-5F13E63A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https://www.healthpolicyohio.org/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https://mha.ohio.gov/research-and-data/data-and-reports/seow/seow-dashboards/dashboards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https://data.ohio.gov/wps/portal/gov/data/view/ohio-ibhd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F87B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https://data.ohio.gov/wps/portal/gov/data/view/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social-determinants-of-health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https://data.ohio.gov/wps/portal/gov/data/view/mental-health-and-addiction-services-claims-dashboard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https://odh.ohio.gov/know-our-programs/health-equity/health-improvement-zones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https://www.delawarehealth.org/wp-content/uploads/2023/02/FINAL-2022-CHA.pdf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https://www.delawarehealth.org/wp-content/uploads/2023/02/Delaware-County-CHIP-2-15-22.pdf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5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274D-ED17-255F-0D5A-A12B028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303331"/>
          </a:xfrm>
        </p:spPr>
        <p:txBody>
          <a:bodyPr>
            <a:normAutofit/>
          </a:bodyPr>
          <a:lstStyle/>
          <a:p>
            <a:pPr algn="ctr"/>
            <a:r>
              <a:rPr lang="en-US" sz="2800" i="0" dirty="0"/>
              <a:t>Delaware-Morrow Mental Health and Recovery Services Board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D831BC-ECA4-F9CE-9B10-7361F1535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904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1102E-0BE3-6A99-9AEA-D1170451A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1"/>
            <a:ext cx="3932237" cy="2590136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/>
              <a:t>ORC 340 outlines what Boards do and can’t do</a:t>
            </a:r>
          </a:p>
          <a:p>
            <a:pPr algn="ctr"/>
            <a:r>
              <a:rPr lang="en-US" sz="4000" dirty="0"/>
              <a:t>Boards are required to ensure that a continuum of care </a:t>
            </a:r>
            <a:r>
              <a:rPr lang="en-US" sz="4000" b="1" i="1" dirty="0"/>
              <a:t>exists</a:t>
            </a:r>
            <a:r>
              <a:rPr lang="en-US" sz="4000" dirty="0"/>
              <a:t>  for counties in their catchment area</a:t>
            </a:r>
          </a:p>
          <a:p>
            <a:endParaRPr lang="en-US" sz="2900" dirty="0"/>
          </a:p>
          <a:p>
            <a:pPr algn="ctr"/>
            <a:r>
              <a:rPr lang="en-US" sz="2900" i="1" dirty="0"/>
              <a:t>“</a:t>
            </a:r>
            <a:r>
              <a:rPr lang="en-US" sz="4000" i="1" dirty="0"/>
              <a:t>The board shall consider both of the following: the </a:t>
            </a:r>
            <a:r>
              <a:rPr lang="en-US" sz="4000" b="1" i="1" dirty="0"/>
              <a:t>cost effectiveness </a:t>
            </a:r>
            <a:r>
              <a:rPr lang="en-US" sz="4000" i="1" dirty="0"/>
              <a:t>and </a:t>
            </a:r>
            <a:r>
              <a:rPr lang="en-US" sz="4000" b="1" i="1" dirty="0"/>
              <a:t>quality </a:t>
            </a:r>
            <a:r>
              <a:rPr lang="en-US" sz="4000" i="1" dirty="0"/>
              <a:t>of the provider’s services, supports, and continuity of care”</a:t>
            </a:r>
          </a:p>
        </p:txBody>
      </p:sp>
    </p:spTree>
    <p:extLst>
      <p:ext uri="{BB962C8B-B14F-4D97-AF65-F5344CB8AC3E}">
        <p14:creationId xmlns:p14="http://schemas.microsoft.com/office/powerpoint/2010/main" val="382246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511A0-3BDF-9B96-53B3-60D6D702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en-US" sz="3600" i="0" dirty="0"/>
              <a:t>How do we know what to address?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83D531-DD73-D223-916E-381F13004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80081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3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D693-6015-309D-EFEC-5AEBAD37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r>
              <a:rPr lang="en-US" sz="3700" i="0" dirty="0"/>
              <a:t>Results-Based Accountability</a:t>
            </a:r>
            <a:br>
              <a:rPr lang="en-US" sz="3700" i="0" dirty="0"/>
            </a:br>
            <a:r>
              <a:rPr lang="en-US" sz="1600" i="0" dirty="0"/>
              <a:t>by Mark Friedman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B259D652-94A0-022E-9240-C505604D9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45356"/>
            <a:ext cx="4967288" cy="4967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7C35-052B-F5EA-4823-46400948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Start with “the end” in mind</a:t>
            </a:r>
          </a:p>
          <a:p>
            <a:r>
              <a:rPr lang="en-US" dirty="0"/>
              <a:t>How are we doing?  </a:t>
            </a:r>
          </a:p>
          <a:p>
            <a:pPr lvl="1"/>
            <a:r>
              <a:rPr lang="en-US" dirty="0"/>
              <a:t>What does the problem look like? Is there historical data?	</a:t>
            </a:r>
          </a:p>
          <a:p>
            <a:pPr lvl="1"/>
            <a:r>
              <a:rPr lang="en-US" dirty="0"/>
              <a:t>What is the trend line? Based on this, what will happen if we do nothing?</a:t>
            </a:r>
          </a:p>
          <a:p>
            <a:r>
              <a:rPr lang="en-US" dirty="0"/>
              <a:t>What is the story behind the trend line?</a:t>
            </a:r>
          </a:p>
          <a:p>
            <a:r>
              <a:rPr lang="en-US" dirty="0"/>
              <a:t>Who are partners with a role to play?</a:t>
            </a:r>
          </a:p>
          <a:p>
            <a:r>
              <a:rPr lang="en-US" dirty="0"/>
              <a:t>What do we know works to turn the curve?</a:t>
            </a:r>
          </a:p>
          <a:p>
            <a:r>
              <a:rPr lang="en-US" dirty="0"/>
              <a:t>What is an action plan to turn the curve?</a:t>
            </a:r>
          </a:p>
          <a:p>
            <a:r>
              <a:rPr lang="en-US" dirty="0"/>
              <a:t>What is needed </a:t>
            </a:r>
            <a:r>
              <a:rPr lang="en-US"/>
              <a:t>to implement?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EDADC-C4FC-0887-3D73-E6E650C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71539"/>
            <a:ext cx="3683140" cy="21943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Points to remember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46B0448-AB3C-CC24-F3AE-32966D5BE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1923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88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F8D7C-5D67-B059-59E5-AB575470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6008914" cy="1683487"/>
          </a:xfrm>
        </p:spPr>
        <p:txBody>
          <a:bodyPr>
            <a:normAutofit/>
          </a:bodyPr>
          <a:lstStyle/>
          <a:p>
            <a:r>
              <a:rPr lang="en-US" sz="4000" i="0" dirty="0"/>
              <a:t>Balance in 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CC89-A69F-784D-95A0-E611D723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16886"/>
            <a:ext cx="6150926" cy="3817091"/>
          </a:xfrm>
        </p:spPr>
        <p:txBody>
          <a:bodyPr>
            <a:normAutofit/>
          </a:bodyPr>
          <a:lstStyle/>
          <a:p>
            <a:r>
              <a:rPr lang="en-US"/>
              <a:t>There is a balance between getting enough information so you can be accountable and good stewards of taxpayer dollars vs being administratively burdensome</a:t>
            </a:r>
          </a:p>
          <a:p>
            <a:r>
              <a:rPr lang="en-US"/>
              <a:t>Ultimately, you want most of the funding to be directed to the people who need the services, not spent compiling reports</a:t>
            </a:r>
          </a:p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B2925B12-0D0D-9881-FF70-E3F71B913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4" r="29866" b="1"/>
          <a:stretch/>
        </p:blipFill>
        <p:spPr>
          <a:xfrm>
            <a:off x="7963785" y="10"/>
            <a:ext cx="422821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1F2675-6FA3-DAED-8059-ABF3F4E3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en-US" sz="3200" i="0" dirty="0"/>
              <a:t>Considerations for Data collection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ED7E-F5E9-1BAD-540B-9E38F33B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Staff available to do reporting- Workforce shortages, change fatigue, and staff turnover are real!</a:t>
            </a:r>
          </a:p>
          <a:p>
            <a:pPr>
              <a:lnSpc>
                <a:spcPct val="90000"/>
              </a:lnSpc>
            </a:pPr>
            <a:r>
              <a:rPr lang="en-US" sz="1500"/>
              <a:t>Electronic Health Record or other collection capability</a:t>
            </a:r>
          </a:p>
          <a:p>
            <a:pPr>
              <a:lnSpc>
                <a:spcPct val="90000"/>
              </a:lnSpc>
            </a:pPr>
            <a:r>
              <a:rPr lang="en-US" sz="1500"/>
              <a:t>Number of people served- it is hard to base conclusions when you only have ratings from 12 people</a:t>
            </a:r>
          </a:p>
          <a:p>
            <a:pPr>
              <a:lnSpc>
                <a:spcPct val="90000"/>
              </a:lnSpc>
            </a:pPr>
            <a:r>
              <a:rPr lang="en-US" sz="1500"/>
              <a:t>Start-ups vs established programs</a:t>
            </a:r>
          </a:p>
          <a:p>
            <a:pPr>
              <a:lnSpc>
                <a:spcPct val="90000"/>
              </a:lnSpc>
            </a:pPr>
            <a:r>
              <a:rPr lang="en-US" sz="1500"/>
              <a:t>Programs attached to state or federal funding frequently require changes in your measures (GPRA)</a:t>
            </a:r>
          </a:p>
          <a:p>
            <a:pPr>
              <a:lnSpc>
                <a:spcPct val="90000"/>
              </a:lnSpc>
            </a:pPr>
            <a:r>
              <a:rPr lang="en-US" sz="1500"/>
              <a:t>What does their National Accreditation require? </a:t>
            </a:r>
          </a:p>
          <a:p>
            <a:pPr>
              <a:lnSpc>
                <a:spcPct val="90000"/>
              </a:lnSpc>
            </a:pPr>
            <a:r>
              <a:rPr lang="en-US" sz="1500"/>
              <a:t>What else is collected and shared with their community partners?</a:t>
            </a:r>
          </a:p>
          <a:p>
            <a:pPr>
              <a:lnSpc>
                <a:spcPct val="90000"/>
              </a:lnSpc>
            </a:pPr>
            <a:r>
              <a:rPr lang="en-US" sz="1500"/>
              <a:t>What is the agency Culture around performance, mistakes, learning?  How do they see themselves in this competitive environment?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ABF3A08D-255E-6221-D483-988C7F3C3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8492" y="2114549"/>
            <a:ext cx="4210052" cy="42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4C2AF-56D9-B9EF-9E25-847E26C3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3"/>
            <a:ext cx="7071536" cy="1738421"/>
          </a:xfrm>
        </p:spPr>
        <p:txBody>
          <a:bodyPr>
            <a:normAutofit/>
          </a:bodyPr>
          <a:lstStyle/>
          <a:p>
            <a:r>
              <a:rPr lang="en-US" i="0" dirty="0"/>
              <a:t>National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85DE-E9C5-F7C7-7925-9E98CA15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6255"/>
            <a:ext cx="6571807" cy="411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Behavioral Health Providers have National Accreditation which is usually through:</a:t>
            </a:r>
          </a:p>
          <a:p>
            <a:endParaRPr lang="en-US" dirty="0"/>
          </a:p>
          <a:p>
            <a:r>
              <a:rPr lang="en-US" dirty="0"/>
              <a:t>CARF</a:t>
            </a:r>
          </a:p>
          <a:p>
            <a:r>
              <a:rPr lang="en-US" dirty="0"/>
              <a:t>The Joint Commission</a:t>
            </a:r>
          </a:p>
          <a:p>
            <a:r>
              <a:rPr lang="en-US" dirty="0"/>
              <a:t>Or COA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each have different requirements</a:t>
            </a:r>
          </a:p>
        </p:txBody>
      </p:sp>
      <p:pic>
        <p:nvPicPr>
          <p:cNvPr id="24" name="Picture 23" descr="Front steps and columns of a majestic city building">
            <a:extLst>
              <a:ext uri="{FF2B5EF4-FFF2-40B4-BE49-F238E27FC236}">
                <a16:creationId xmlns:a16="http://schemas.microsoft.com/office/drawing/2014/main" id="{5608E89E-BA45-A9BC-683A-D20463CCC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0" r="23603" b="-1"/>
          <a:stretch/>
        </p:blipFill>
        <p:spPr>
          <a:xfrm>
            <a:off x="7613102" y="10"/>
            <a:ext cx="4578898" cy="6857990"/>
          </a:xfrm>
          <a:custGeom>
            <a:avLst/>
            <a:gdLst/>
            <a:ahLst/>
            <a:cxnLst/>
            <a:rect l="l" t="t" r="r" b="b"/>
            <a:pathLst>
              <a:path w="4578898" h="6844352">
                <a:moveTo>
                  <a:pt x="2085784" y="0"/>
                </a:moveTo>
                <a:lnTo>
                  <a:pt x="4578898" y="0"/>
                </a:lnTo>
                <a:lnTo>
                  <a:pt x="4578898" y="6844352"/>
                </a:lnTo>
                <a:lnTo>
                  <a:pt x="0" y="6844352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3195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2842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1453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sohne</vt:lpstr>
      <vt:lpstr>Univers Condensed Light</vt:lpstr>
      <vt:lpstr>Walbaum Display Light</vt:lpstr>
      <vt:lpstr>AngleLinesVTI</vt:lpstr>
      <vt:lpstr>Creating &amp; measuring Outcomes</vt:lpstr>
      <vt:lpstr>“What gets measured gets managed”   — It’s wrong and Drucker never said it </vt:lpstr>
      <vt:lpstr>Delaware-Morrow Mental Health and Recovery Services Board</vt:lpstr>
      <vt:lpstr>How do we know what to address?</vt:lpstr>
      <vt:lpstr>Results-Based Accountability by Mark Friedman</vt:lpstr>
      <vt:lpstr>Points to remember</vt:lpstr>
      <vt:lpstr>Balance in the approach</vt:lpstr>
      <vt:lpstr>Considerations for Data collection</vt:lpstr>
      <vt:lpstr>National Accreditation</vt:lpstr>
      <vt:lpstr>The Jargon</vt:lpstr>
      <vt:lpstr>Incorporating both</vt:lpstr>
      <vt:lpstr>   How we approach the task</vt:lpstr>
      <vt:lpstr>Efficiency</vt:lpstr>
      <vt:lpstr>Effectiveness</vt:lpstr>
      <vt:lpstr>ACCESS</vt:lpstr>
      <vt:lpstr>Satisfaction</vt:lpstr>
      <vt:lpstr>Reviewing the information</vt:lpstr>
      <vt:lpstr>Plan Do Study Act   Cycle</vt:lpstr>
      <vt:lpstr>Also to consider……</vt:lpstr>
      <vt:lpstr>Social Determinants of Health</vt:lpstr>
      <vt:lpstr>Adverse Childhood Experiences</vt:lpstr>
      <vt:lpstr>Helpful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Kristan Warren</dc:creator>
  <cp:lastModifiedBy>Kristan Warren</cp:lastModifiedBy>
  <cp:revision>1</cp:revision>
  <dcterms:created xsi:type="dcterms:W3CDTF">2024-02-08T12:59:07Z</dcterms:created>
  <dcterms:modified xsi:type="dcterms:W3CDTF">2024-05-07T12:47:16Z</dcterms:modified>
</cp:coreProperties>
</file>